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solidFill>
        </a:fill>
      </a:tcStyle>
    </a:firstCol>
    <a:lastRow>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lastRow>
    <a:firstRow>
      <a:tcTxStyle b="on"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firstRow>
  </a:tblStyle>
  <a:tblStyle styleId="{C7B018BB-80A7-4F77-B60F-C8B233D01FF8}" styleName="">
    <a:tblBg/>
    <a:wholeTbl>
      <a:tcTxStyle b="off" i="off">
        <a:font>
          <a:latin typeface="Helvetica Neue"/>
          <a:ea typeface="Helvetica Neue"/>
          <a:cs typeface="Helvetica Neue"/>
        </a:font>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84E00"/>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firstRow>
  </a:tblStyle>
  <a:tblStyle styleId="{EEE7283C-3CF3-47DC-8721-378D4A62B228}" styleName="">
    <a:tblBg/>
    <a:wholeTbl>
      <a:tcTxStyle b="off" i="off">
        <a:font>
          <a:latin typeface="Helvetica Neue"/>
          <a:ea typeface="Helvetica Neue"/>
          <a:cs typeface="Helvetica Neue"/>
        </a:font>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firstRow>
  </a:tblStyle>
  <a:tblStyle styleId="{CF821DB8-F4EB-4A41-A1BA-3FCAFE7338EE}"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6">
              <a:hueOff val="-119728"/>
              <a:satOff val="5580"/>
              <a:lumOff val="-12961"/>
            </a:schemeClr>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firstRow>
  </a:tblStyle>
  <a:tblStyle styleId="{33BA23B1-9221-436E-865A-0063620EA4FD}" styleName="">
    <a:tblBg/>
    <a:wholeTbl>
      <a:tcTxStyle b="off" i="off">
        <a:font>
          <a:latin typeface="Helvetica Neue"/>
          <a:ea typeface="Helvetica Neue"/>
          <a:cs typeface="Helvetica Neue"/>
        </a:font>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98089"/>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firstRow>
  </a:tblStyle>
  <a:tblStyle styleId="{2708684C-4D16-4618-839F-0558EEFCDFE6}" styleName="">
    <a:tblBg/>
    <a:wholeTbl>
      <a:tcTxStyle b="off" i="off">
        <a:font>
          <a:latin typeface="Helvetica Neue"/>
          <a:ea typeface="Helvetica Neue"/>
          <a:cs typeface="Helvetica Neue"/>
        </a:font>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ff"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amp; Subtitle">
    <p:spTree>
      <p:nvGrpSpPr>
        <p:cNvPr id="1" name=""/>
        <p:cNvGrpSpPr/>
        <p:nvPr/>
      </p:nvGrpSpPr>
      <p:grpSpPr>
        <a:xfrm>
          <a:off x="0" y="0"/>
          <a:ext cx="0" cy="0"/>
          <a:chOff x="0" y="0"/>
          <a:chExt cx="0" cy="0"/>
        </a:xfrm>
      </p:grpSpPr>
      <p:sp>
        <p:nvSpPr>
          <p:cNvPr id="11" name="Title Text"/>
          <p:cNvSpPr txBox="1"/>
          <p:nvPr>
            <p:ph type="title"/>
          </p:nvPr>
        </p:nvSpPr>
        <p:spPr>
          <a:xfrm>
            <a:off x="1270000" y="1638300"/>
            <a:ext cx="10464800" cy="3302000"/>
          </a:xfrm>
          <a:prstGeom prst="rect">
            <a:avLst/>
          </a:prstGeom>
        </p:spPr>
        <p:txBody>
          <a:bodyPr anchor="b"/>
          <a:lstStyle/>
          <a:p>
            <a:pPr/>
            <a:r>
              <a:t>Title Text</a:t>
            </a:r>
          </a:p>
        </p:txBody>
      </p:sp>
      <p:sp>
        <p:nvSpPr>
          <p:cNvPr id="12" name="Body Level One…"/>
          <p:cNvSpPr txBox="1"/>
          <p:nvPr>
            <p:ph type="body" sz="quarter" idx="1"/>
          </p:nvPr>
        </p:nvSpPr>
        <p:spPr>
          <a:xfrm>
            <a:off x="1270000" y="5029200"/>
            <a:ext cx="10464800" cy="11303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93" name="–Johnny Appleseed"/>
          <p:cNvSpPr txBox="1"/>
          <p:nvPr>
            <p:ph type="body" sz="quarter" idx="13"/>
          </p:nvPr>
        </p:nvSpPr>
        <p:spPr>
          <a:xfrm>
            <a:off x="1270000" y="6362700"/>
            <a:ext cx="10464800" cy="461366"/>
          </a:xfrm>
          <a:prstGeom prst="rect">
            <a:avLst/>
          </a:prstGeom>
        </p:spPr>
        <p:txBody>
          <a:bodyPr anchor="t">
            <a:spAutoFit/>
          </a:bodyPr>
          <a:lstStyle>
            <a:lvl1pPr marL="0" indent="0" algn="ctr">
              <a:spcBef>
                <a:spcPts val="0"/>
              </a:spcBef>
              <a:buClrTx/>
              <a:buSzTx/>
              <a:buNone/>
              <a:defRPr i="1" sz="2400"/>
            </a:lvl1pPr>
          </a:lstStyle>
          <a:p>
            <a:pPr/>
            <a:r>
              <a:t>–Johnny Appleseed</a:t>
            </a:r>
          </a:p>
        </p:txBody>
      </p:sp>
      <p:sp>
        <p:nvSpPr>
          <p:cNvPr id="94" name="“Type a quote here.”"/>
          <p:cNvSpPr txBox="1"/>
          <p:nvPr>
            <p:ph type="body" sz="quarter" idx="14"/>
          </p:nvPr>
        </p:nvSpPr>
        <p:spPr>
          <a:xfrm>
            <a:off x="1270000" y="4308599"/>
            <a:ext cx="10464800" cy="609776"/>
          </a:xfrm>
          <a:prstGeom prst="rect">
            <a:avLst/>
          </a:prstGeom>
        </p:spPr>
        <p:txBody>
          <a:bodyPr>
            <a:spAutoFit/>
          </a:bodyPr>
          <a:lstStyle>
            <a:lvl1pPr marL="0" indent="0" algn="ctr">
              <a:spcBef>
                <a:spcPts val="0"/>
              </a:spcBef>
              <a:buClrTx/>
              <a:buSzTx/>
              <a:buNone/>
              <a:defRPr sz="3400">
                <a:latin typeface="+mn-lt"/>
                <a:ea typeface="+mn-ea"/>
                <a:cs typeface="+mn-cs"/>
                <a:sym typeface="Helvetica Neue Medium"/>
              </a:defRPr>
            </a:lvl1pPr>
          </a:lstStyle>
          <a:p>
            <a:pPr/>
            <a:r>
              <a:t>“Type a quote here.” </a:t>
            </a: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02" name="Image"/>
          <p:cNvSpPr/>
          <p:nvPr>
            <p:ph type="pic" idx="13"/>
          </p:nvPr>
        </p:nvSpPr>
        <p:spPr>
          <a:xfrm>
            <a:off x="-929606" y="-12700"/>
            <a:ext cx="16551777" cy="11034518"/>
          </a:xfrm>
          <a:prstGeom prst="rect">
            <a:avLst/>
          </a:prstGeom>
        </p:spPr>
        <p:txBody>
          <a:bodyPr lIns="91439" tIns="45719" rIns="91439" bIns="45719" anchor="t">
            <a:noAutofit/>
          </a:bodyPr>
          <a:lstStyle/>
          <a:p>
            <a:pP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
    <p:spTree>
      <p:nvGrpSpPr>
        <p:cNvPr id="1" name=""/>
        <p:cNvGrpSpPr/>
        <p:nvPr/>
      </p:nvGrpSpPr>
      <p:grpSpPr>
        <a:xfrm>
          <a:off x="0" y="0"/>
          <a:ext cx="0" cy="0"/>
          <a:chOff x="0" y="0"/>
          <a:chExt cx="0" cy="0"/>
        </a:xfrm>
      </p:grpSpPr>
      <p:sp>
        <p:nvSpPr>
          <p:cNvPr id="20" name="Image"/>
          <p:cNvSpPr/>
          <p:nvPr>
            <p:ph type="pic" idx="13"/>
          </p:nvPr>
        </p:nvSpPr>
        <p:spPr>
          <a:xfrm>
            <a:off x="-647700" y="508000"/>
            <a:ext cx="12369801" cy="6142538"/>
          </a:xfrm>
          <a:prstGeom prst="rect">
            <a:avLst/>
          </a:prstGeom>
        </p:spPr>
        <p:txBody>
          <a:bodyPr lIns="91439" tIns="45719" rIns="91439" bIns="45719" anchor="t">
            <a:noAutofit/>
          </a:bodyPr>
          <a:lstStyle/>
          <a:p>
            <a:pPr/>
          </a:p>
        </p:txBody>
      </p:sp>
      <p:sp>
        <p:nvSpPr>
          <p:cNvPr id="21" name="Title Text"/>
          <p:cNvSpPr txBox="1"/>
          <p:nvPr>
            <p:ph type="title"/>
          </p:nvPr>
        </p:nvSpPr>
        <p:spPr>
          <a:xfrm>
            <a:off x="1270000" y="6718300"/>
            <a:ext cx="10464800" cy="1422400"/>
          </a:xfrm>
          <a:prstGeom prst="rect">
            <a:avLst/>
          </a:prstGeom>
        </p:spPr>
        <p:txBody>
          <a:bodyPr/>
          <a:lstStyle/>
          <a:p>
            <a:pPr/>
            <a:r>
              <a:t>Title Text</a:t>
            </a:r>
          </a:p>
        </p:txBody>
      </p:sp>
      <p:sp>
        <p:nvSpPr>
          <p:cNvPr id="22" name="Body Level One…"/>
          <p:cNvSpPr txBox="1"/>
          <p:nvPr>
            <p:ph type="body" sz="quarter" idx="1"/>
          </p:nvPr>
        </p:nvSpPr>
        <p:spPr>
          <a:xfrm>
            <a:off x="1270000" y="8153400"/>
            <a:ext cx="10464800" cy="11303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Center">
    <p:spTree>
      <p:nvGrpSpPr>
        <p:cNvPr id="1" name=""/>
        <p:cNvGrpSpPr/>
        <p:nvPr/>
      </p:nvGrpSpPr>
      <p:grpSpPr>
        <a:xfrm>
          <a:off x="0" y="0"/>
          <a:ext cx="0" cy="0"/>
          <a:chOff x="0" y="0"/>
          <a:chExt cx="0" cy="0"/>
        </a:xfrm>
      </p:grpSpPr>
      <p:sp>
        <p:nvSpPr>
          <p:cNvPr id="30" name="Title Text"/>
          <p:cNvSpPr txBox="1"/>
          <p:nvPr>
            <p:ph type="title"/>
          </p:nvPr>
        </p:nvSpPr>
        <p:spPr>
          <a:xfrm>
            <a:off x="1270000" y="3225800"/>
            <a:ext cx="10464800" cy="3302000"/>
          </a:xfrm>
          <a:prstGeom prst="rect">
            <a:avLst/>
          </a:prstGeom>
        </p:spPr>
        <p:txBody>
          <a:bodyPr/>
          <a:lstStyle/>
          <a:p>
            <a:pPr/>
            <a:r>
              <a:t>Title Text</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Vertical">
    <p:spTree>
      <p:nvGrpSpPr>
        <p:cNvPr id="1" name=""/>
        <p:cNvGrpSpPr/>
        <p:nvPr/>
      </p:nvGrpSpPr>
      <p:grpSpPr>
        <a:xfrm>
          <a:off x="0" y="0"/>
          <a:ext cx="0" cy="0"/>
          <a:chOff x="0" y="0"/>
          <a:chExt cx="0" cy="0"/>
        </a:xfrm>
      </p:grpSpPr>
      <p:sp>
        <p:nvSpPr>
          <p:cNvPr id="38" name="Image"/>
          <p:cNvSpPr/>
          <p:nvPr>
            <p:ph type="pic" idx="13"/>
          </p:nvPr>
        </p:nvSpPr>
        <p:spPr>
          <a:xfrm>
            <a:off x="2451058" y="-138499"/>
            <a:ext cx="13525502" cy="9017002"/>
          </a:xfrm>
          <a:prstGeom prst="rect">
            <a:avLst/>
          </a:prstGeom>
        </p:spPr>
        <p:txBody>
          <a:bodyPr lIns="91439" tIns="45719" rIns="91439" bIns="45719" anchor="t">
            <a:noAutofit/>
          </a:bodyPr>
          <a:lstStyle/>
          <a:p>
            <a:pPr/>
          </a:p>
        </p:txBody>
      </p:sp>
      <p:sp>
        <p:nvSpPr>
          <p:cNvPr id="39" name="Title Text"/>
          <p:cNvSpPr txBox="1"/>
          <p:nvPr>
            <p:ph type="title"/>
          </p:nvPr>
        </p:nvSpPr>
        <p:spPr>
          <a:xfrm>
            <a:off x="952500" y="635000"/>
            <a:ext cx="5334000" cy="3987800"/>
          </a:xfrm>
          <a:prstGeom prst="rect">
            <a:avLst/>
          </a:prstGeom>
        </p:spPr>
        <p:txBody>
          <a:bodyPr anchor="b"/>
          <a:lstStyle>
            <a:lvl1pPr>
              <a:defRPr sz="6000"/>
            </a:lvl1pPr>
          </a:lstStyle>
          <a:p>
            <a:pPr/>
            <a:r>
              <a:t>Title Text</a:t>
            </a:r>
          </a:p>
        </p:txBody>
      </p:sp>
      <p:sp>
        <p:nvSpPr>
          <p:cNvPr id="40" name="Body Level One…"/>
          <p:cNvSpPr txBox="1"/>
          <p:nvPr>
            <p:ph type="body" sz="quarter" idx="1"/>
          </p:nvPr>
        </p:nvSpPr>
        <p:spPr>
          <a:xfrm>
            <a:off x="952500" y="4724400"/>
            <a:ext cx="5334000" cy="41148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Top">
    <p:spTree>
      <p:nvGrpSpPr>
        <p:cNvPr id="1" name=""/>
        <p:cNvGrpSpPr/>
        <p:nvPr/>
      </p:nvGrpSpPr>
      <p:grpSpPr>
        <a:xfrm>
          <a:off x="0" y="0"/>
          <a:ext cx="0" cy="0"/>
          <a:chOff x="0" y="0"/>
          <a:chExt cx="0" cy="0"/>
        </a:xfrm>
      </p:grpSpPr>
      <p:sp>
        <p:nvSpPr>
          <p:cNvPr id="48" name="Title Text"/>
          <p:cNvSpPr txBox="1"/>
          <p:nvPr>
            <p:ph type="title"/>
          </p:nvPr>
        </p:nvSpPr>
        <p:spPr>
          <a:prstGeom prst="rect">
            <a:avLst/>
          </a:prstGeom>
        </p:spPr>
        <p:txBody>
          <a:bodyPr/>
          <a:lstStyle/>
          <a:p>
            <a:pPr/>
            <a:r>
              <a:t>Title Text</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56" name="Title Text"/>
          <p:cNvSpPr txBox="1"/>
          <p:nvPr>
            <p:ph type="title"/>
          </p:nvPr>
        </p:nvSpPr>
        <p:spPr>
          <a:prstGeom prst="rect">
            <a:avLst/>
          </a:prstGeom>
        </p:spPr>
        <p:txBody>
          <a:bodyPr/>
          <a:lstStyle/>
          <a:p>
            <a:pPr/>
            <a:r>
              <a:t>Title Text</a:t>
            </a:r>
          </a:p>
        </p:txBody>
      </p:sp>
      <p:sp>
        <p:nvSpPr>
          <p:cNvPr id="57" name="Body Level One…"/>
          <p:cNvSpPr txBox="1"/>
          <p:nvPr>
            <p:ph type="body" idx="1"/>
          </p:nvPr>
        </p:nvSpPr>
        <p:spPr>
          <a:prstGeom prst="rect">
            <a:avLst/>
          </a:prstGeom>
        </p:spPr>
        <p:txBody>
          <a:bodyPr/>
          <a:lstStyle>
            <a:lvl1pPr>
              <a:buClrTx/>
            </a:lvl1pPr>
            <a:lvl2pPr>
              <a:buClrTx/>
            </a:lvl2pPr>
            <a:lvl3pPr>
              <a:buClrTx/>
            </a:lvl3pPr>
            <a:lvl4pPr>
              <a:buClrTx/>
            </a:lvl4pPr>
            <a:lvl5pPr>
              <a:buClrTx/>
            </a:lvl5pPr>
          </a:lstStyle>
          <a:p>
            <a:pPr/>
            <a:r>
              <a:t>Body Level One</a:t>
            </a:r>
          </a:p>
          <a:p>
            <a:pPr lvl="1"/>
            <a:r>
              <a:t>Body Level Two</a:t>
            </a:r>
          </a:p>
          <a:p>
            <a:pPr lvl="2"/>
            <a:r>
              <a:t>Body Level Three</a:t>
            </a:r>
          </a:p>
          <a:p>
            <a:pPr lvl="3"/>
            <a:r>
              <a:t>Body Level Four</a:t>
            </a:r>
          </a:p>
          <a:p>
            <a:pPr lvl="4"/>
            <a:r>
              <a:t>Body Level Five</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5" name="Image"/>
          <p:cNvSpPr/>
          <p:nvPr>
            <p:ph type="pic" idx="13"/>
          </p:nvPr>
        </p:nvSpPr>
        <p:spPr>
          <a:xfrm>
            <a:off x="4473575" y="2032000"/>
            <a:ext cx="10287000" cy="6858000"/>
          </a:xfrm>
          <a:prstGeom prst="rect">
            <a:avLst/>
          </a:prstGeom>
        </p:spPr>
        <p:txBody>
          <a:bodyPr lIns="91439" tIns="45719" rIns="91439" bIns="45719" anchor="t">
            <a:noAutofit/>
          </a:bodyPr>
          <a:lstStyle/>
          <a:p>
            <a:pPr/>
          </a:p>
        </p:txBody>
      </p:sp>
      <p:sp>
        <p:nvSpPr>
          <p:cNvPr id="66" name="Title Text"/>
          <p:cNvSpPr txBox="1"/>
          <p:nvPr>
            <p:ph type="title"/>
          </p:nvPr>
        </p:nvSpPr>
        <p:spPr>
          <a:prstGeom prst="rect">
            <a:avLst/>
          </a:prstGeom>
        </p:spPr>
        <p:txBody>
          <a:bodyPr/>
          <a:lstStyle/>
          <a:p>
            <a:pPr/>
            <a:r>
              <a:t>Title Text</a:t>
            </a:r>
          </a:p>
        </p:txBody>
      </p:sp>
      <p:sp>
        <p:nvSpPr>
          <p:cNvPr id="67" name="Body Level One…"/>
          <p:cNvSpPr txBox="1"/>
          <p:nvPr>
            <p:ph type="body" sz="half" idx="1"/>
          </p:nvPr>
        </p:nvSpPr>
        <p:spPr>
          <a:xfrm>
            <a:off x="952500" y="2590800"/>
            <a:ext cx="5334000" cy="6286500"/>
          </a:xfrm>
          <a:prstGeom prst="rect">
            <a:avLst/>
          </a:prstGeom>
        </p:spPr>
        <p:txBody>
          <a:bodyPr/>
          <a:lstStyle>
            <a:lvl1pPr marL="342900" indent="-342900">
              <a:spcBef>
                <a:spcPts val="3200"/>
              </a:spcBef>
              <a:buClrTx/>
              <a:defRPr sz="2800"/>
            </a:lvl1pPr>
            <a:lvl2pPr marL="685800" indent="-342900">
              <a:spcBef>
                <a:spcPts val="3200"/>
              </a:spcBef>
              <a:buClrTx/>
              <a:defRPr sz="2800"/>
            </a:lvl2pPr>
            <a:lvl3pPr marL="1028700" indent="-342900">
              <a:spcBef>
                <a:spcPts val="3200"/>
              </a:spcBef>
              <a:buClrTx/>
              <a:defRPr sz="2800"/>
            </a:lvl3pPr>
            <a:lvl4pPr marL="1371600" indent="-342900">
              <a:spcBef>
                <a:spcPts val="3200"/>
              </a:spcBef>
              <a:buClrTx/>
              <a:defRPr sz="2800"/>
            </a:lvl4pPr>
            <a:lvl5pPr marL="1714500" indent="-342900">
              <a:spcBef>
                <a:spcPts val="3200"/>
              </a:spcBef>
              <a:buClrTx/>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75" name="Body Level One…"/>
          <p:cNvSpPr txBox="1"/>
          <p:nvPr>
            <p:ph type="body" idx="1"/>
          </p:nvPr>
        </p:nvSpPr>
        <p:spPr>
          <a:xfrm>
            <a:off x="952500" y="1270000"/>
            <a:ext cx="11099800" cy="7213600"/>
          </a:xfrm>
          <a:prstGeom prst="rect">
            <a:avLst/>
          </a:prstGeom>
        </p:spPr>
        <p:txBody>
          <a:bodyPr/>
          <a:lstStyle>
            <a:lvl1pPr>
              <a:buClrTx/>
            </a:lvl1pPr>
            <a:lvl2pPr>
              <a:buClrTx/>
            </a:lvl2pPr>
            <a:lvl3pPr>
              <a:buClrTx/>
            </a:lvl3pPr>
            <a:lvl4pPr>
              <a:buClrTx/>
            </a:lvl4pPr>
            <a:lvl5pPr>
              <a:buClrTx/>
            </a:lvl5pPr>
          </a:lstStyle>
          <a:p>
            <a:pPr/>
            <a:r>
              <a:t>Body Level One</a:t>
            </a:r>
          </a:p>
          <a:p>
            <a:pPr lvl="1"/>
            <a:r>
              <a:t>Body Level Two</a:t>
            </a:r>
          </a:p>
          <a:p>
            <a:pPr lvl="2"/>
            <a:r>
              <a:t>Body Level Three</a:t>
            </a:r>
          </a:p>
          <a:p>
            <a:pPr lvl="3"/>
            <a:r>
              <a:t>Body Level Four</a:t>
            </a:r>
          </a:p>
          <a:p>
            <a:pPr lvl="4"/>
            <a:r>
              <a:t>Body Level Five</a:t>
            </a: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83" name="Image"/>
          <p:cNvSpPr/>
          <p:nvPr>
            <p:ph type="pic" sz="quarter" idx="13"/>
          </p:nvPr>
        </p:nvSpPr>
        <p:spPr>
          <a:xfrm>
            <a:off x="6426200" y="4965700"/>
            <a:ext cx="5886450" cy="3924300"/>
          </a:xfrm>
          <a:prstGeom prst="rect">
            <a:avLst/>
          </a:prstGeom>
        </p:spPr>
        <p:txBody>
          <a:bodyPr lIns="91439" tIns="45719" rIns="91439" bIns="45719" anchor="t">
            <a:noAutofit/>
          </a:bodyPr>
          <a:lstStyle/>
          <a:p>
            <a:pPr/>
          </a:p>
        </p:txBody>
      </p:sp>
      <p:sp>
        <p:nvSpPr>
          <p:cNvPr id="84" name="Image"/>
          <p:cNvSpPr/>
          <p:nvPr>
            <p:ph type="pic" sz="quarter" idx="14"/>
          </p:nvPr>
        </p:nvSpPr>
        <p:spPr>
          <a:xfrm>
            <a:off x="6737350" y="639233"/>
            <a:ext cx="5880100" cy="3920067"/>
          </a:xfrm>
          <a:prstGeom prst="rect">
            <a:avLst/>
          </a:prstGeom>
        </p:spPr>
        <p:txBody>
          <a:bodyPr lIns="91439" tIns="45719" rIns="91439" bIns="45719" anchor="t">
            <a:noAutofit/>
          </a:bodyPr>
          <a:lstStyle/>
          <a:p>
            <a:pPr/>
          </a:p>
        </p:txBody>
      </p:sp>
      <p:sp>
        <p:nvSpPr>
          <p:cNvPr id="85" name="Image"/>
          <p:cNvSpPr/>
          <p:nvPr>
            <p:ph type="pic" idx="15"/>
          </p:nvPr>
        </p:nvSpPr>
        <p:spPr>
          <a:xfrm>
            <a:off x="-3400425" y="-127000"/>
            <a:ext cx="13525500" cy="9017000"/>
          </a:xfrm>
          <a:prstGeom prst="rect">
            <a:avLst/>
          </a:prstGeom>
        </p:spPr>
        <p:txBody>
          <a:bodyPr lIns="91439" tIns="45719" rIns="91439" bIns="45719" anchor="t">
            <a:noAutofit/>
          </a:bodyPr>
          <a:lstStyle/>
          <a:p>
            <a:pP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000000"/>
        </a:solidFill>
      </p:bgPr>
    </p:bg>
    <p:spTree>
      <p:nvGrpSpPr>
        <p:cNvPr id="1" name=""/>
        <p:cNvGrpSpPr/>
        <p:nvPr/>
      </p:nvGrpSpPr>
      <p:grpSpPr>
        <a:xfrm>
          <a:off x="0" y="0"/>
          <a:ext cx="0" cy="0"/>
          <a:chOff x="0" y="0"/>
          <a:chExt cx="0" cy="0"/>
        </a:xfrm>
      </p:grpSpPr>
      <p:sp>
        <p:nvSpPr>
          <p:cNvPr id="2" name="Title Text"/>
          <p:cNvSpPr txBox="1"/>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Body Level One…"/>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b="0" sz="1600">
                <a:latin typeface="Helvetica Neue Light"/>
                <a:ea typeface="Helvetica Neue Light"/>
                <a:cs typeface="Helvetica Neue Light"/>
                <a:sym typeface="Helvetica Neue Light"/>
              </a:defRPr>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1pPr>
      <a:lvl2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2pPr>
      <a:lvl3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3pPr>
      <a:lvl4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4pPr>
      <a:lvl5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5pPr>
      <a:lvl6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6pPr>
      <a:lvl7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7pPr>
      <a:lvl8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8pPr>
      <a:lvl9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9pPr>
    </p:bodyStyle>
    <p:otherStyle>
      <a:lvl1pPr marL="0" marR="0" indent="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1pPr>
      <a:lvl2pPr marL="0" marR="0" indent="2286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2pPr>
      <a:lvl3pPr marL="0" marR="0" indent="4572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3pPr>
      <a:lvl4pPr marL="0" marR="0" indent="6858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4pPr>
      <a:lvl5pPr marL="0" marR="0" indent="9144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5pPr>
      <a:lvl6pPr marL="0" marR="0" indent="11430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6pPr>
      <a:lvl7pPr marL="0" marR="0" indent="13716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7pPr>
      <a:lvl8pPr marL="0" marR="0" indent="16002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8pPr>
      <a:lvl9pPr marL="0" marR="0" indent="18288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A Biblical Study of…"/>
          <p:cNvSpPr txBox="1"/>
          <p:nvPr>
            <p:ph type="ctrTitle"/>
          </p:nvPr>
        </p:nvSpPr>
        <p:spPr>
          <a:xfrm>
            <a:off x="611981" y="702270"/>
            <a:ext cx="11780838" cy="5335390"/>
          </a:xfrm>
          <a:prstGeom prst="rect">
            <a:avLst/>
          </a:prstGeom>
        </p:spPr>
        <p:txBody>
          <a:bodyPr/>
          <a:lstStyle/>
          <a:p>
            <a:pPr defTabSz="426466">
              <a:defRPr b="1" sz="5840">
                <a:latin typeface="Georgia"/>
                <a:ea typeface="Georgia"/>
                <a:cs typeface="Georgia"/>
                <a:sym typeface="Georgia"/>
              </a:defRPr>
            </a:pPr>
            <a:r>
              <a:t>A Biblical Study of </a:t>
            </a:r>
          </a:p>
          <a:p>
            <a:pPr defTabSz="426466">
              <a:defRPr b="1" i="1" sz="5840">
                <a:latin typeface="Georgia"/>
                <a:ea typeface="Georgia"/>
                <a:cs typeface="Georgia"/>
                <a:sym typeface="Georgia"/>
              </a:defRPr>
            </a:pPr>
            <a:r>
              <a:t>The Catechism </a:t>
            </a:r>
          </a:p>
          <a:p>
            <a:pPr defTabSz="426466">
              <a:defRPr b="1" i="1" sz="5840">
                <a:latin typeface="Georgia"/>
                <a:ea typeface="Georgia"/>
                <a:cs typeface="Georgia"/>
                <a:sym typeface="Georgia"/>
              </a:defRPr>
            </a:pPr>
            <a:r>
              <a:t>of the Catholic Church:</a:t>
            </a:r>
          </a:p>
          <a:p>
            <a:pPr defTabSz="426466">
              <a:defRPr sz="5840">
                <a:latin typeface="Georgia"/>
                <a:ea typeface="Georgia"/>
                <a:cs typeface="Georgia"/>
                <a:sym typeface="Georgia"/>
              </a:defRPr>
            </a:pPr>
            <a:r>
              <a:t>Bible Answers to the Most Frequently Asked Questions </a:t>
            </a:r>
          </a:p>
          <a:p>
            <a:pPr defTabSz="426466">
              <a:defRPr sz="5840">
                <a:latin typeface="Georgia"/>
                <a:ea typeface="Georgia"/>
                <a:cs typeface="Georgia"/>
                <a:sym typeface="Georgia"/>
              </a:defRPr>
            </a:pPr>
            <a:r>
              <a:t>about Catholic Beliefs and Practices</a:t>
            </a:r>
          </a:p>
        </p:txBody>
      </p:sp>
      <p:sp>
        <p:nvSpPr>
          <p:cNvPr id="120" name="Dr. Jonathan Carl…"/>
          <p:cNvSpPr txBox="1"/>
          <p:nvPr>
            <p:ph type="subTitle" sz="half" idx="1"/>
          </p:nvPr>
        </p:nvSpPr>
        <p:spPr>
          <a:xfrm>
            <a:off x="1270000" y="6062133"/>
            <a:ext cx="10464800" cy="2796382"/>
          </a:xfrm>
          <a:prstGeom prst="rect">
            <a:avLst/>
          </a:prstGeom>
        </p:spPr>
        <p:txBody>
          <a:bodyPr/>
          <a:lstStyle/>
          <a:p>
            <a:pPr defTabSz="519937">
              <a:defRPr sz="4093">
                <a:latin typeface="Georgia"/>
                <a:ea typeface="Georgia"/>
                <a:cs typeface="Georgia"/>
                <a:sym typeface="Georgia"/>
              </a:defRPr>
            </a:pPr>
            <a:r>
              <a:t>Dr. Jonathan Carl</a:t>
            </a:r>
          </a:p>
          <a:p>
            <a:pPr defTabSz="519937">
              <a:defRPr sz="3293">
                <a:latin typeface="Georgia"/>
                <a:ea typeface="Georgia"/>
                <a:cs typeface="Georgia"/>
                <a:sym typeface="Georgia"/>
              </a:defRPr>
            </a:pPr>
          </a:p>
          <a:p>
            <a:pPr defTabSz="519937">
              <a:defRPr sz="3293">
                <a:latin typeface="Georgia"/>
                <a:ea typeface="Georgia"/>
                <a:cs typeface="Georgia"/>
                <a:sym typeface="Georgia"/>
              </a:defRPr>
            </a:pPr>
            <a:r>
              <a:t>Downloadable resources and </a:t>
            </a:r>
          </a:p>
          <a:p>
            <a:pPr defTabSz="519937">
              <a:defRPr sz="3293">
                <a:latin typeface="Georgia"/>
                <a:ea typeface="Georgia"/>
                <a:cs typeface="Georgia"/>
                <a:sym typeface="Georgia"/>
              </a:defRPr>
            </a:pPr>
            <a:r>
              <a:t>helpful study videos freely available at: </a:t>
            </a:r>
          </a:p>
          <a:p>
            <a:pPr defTabSz="519937">
              <a:defRPr b="1" sz="4183">
                <a:latin typeface="Georgia"/>
                <a:ea typeface="Georgia"/>
                <a:cs typeface="Georgia"/>
                <a:sym typeface="Georgia"/>
              </a:defRPr>
            </a:pPr>
            <a:r>
              <a:t>www.TrustworthyWord.com/catholic</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8" name="Romans 8:1–2 “There is therefore now no condemnation for those who are in Christ Jesus. [2] For the law of the Spirit of life has set you free in Christ Jesus from the law of sin and death.” (ESV)"/>
          <p:cNvSpPr txBox="1"/>
          <p:nvPr>
            <p:ph type="title"/>
          </p:nvPr>
        </p:nvSpPr>
        <p:spPr>
          <a:xfrm>
            <a:off x="671909" y="677531"/>
            <a:ext cx="11842421" cy="8398538"/>
          </a:xfrm>
          <a:prstGeom prst="rect">
            <a:avLst/>
          </a:prstGeom>
        </p:spPr>
        <p:txBody>
          <a:bodyPr/>
          <a:lstStyle>
            <a:lvl1pPr defTabSz="420624">
              <a:defRPr sz="7056">
                <a:latin typeface="Georgia"/>
                <a:ea typeface="Georgia"/>
                <a:cs typeface="Georgia"/>
                <a:sym typeface="Georgia"/>
              </a:defRPr>
            </a:lvl1pPr>
          </a:lstStyle>
          <a:p>
            <a:pPr/>
            <a:r>
              <a:t>Romans 8:1–2 “There is therefore now no condemnation for those who are in Christ Jesus. [2] For the law of the Spirit of life has set you free in Christ Jesus from the law of sin and death.” (ESV)</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0" name="Is 1 John 2:16-17 distinguishing between different levels of sin or different ways in which we are tempted to sin?…"/>
          <p:cNvSpPr txBox="1"/>
          <p:nvPr>
            <p:ph type="title"/>
          </p:nvPr>
        </p:nvSpPr>
        <p:spPr>
          <a:xfrm>
            <a:off x="671909" y="677531"/>
            <a:ext cx="11842421" cy="8398538"/>
          </a:xfrm>
          <a:prstGeom prst="rect">
            <a:avLst/>
          </a:prstGeom>
        </p:spPr>
        <p:txBody>
          <a:bodyPr/>
          <a:lstStyle/>
          <a:p>
            <a:pPr defTabSz="297941">
              <a:defRPr sz="4998">
                <a:latin typeface="Georgia"/>
                <a:ea typeface="Georgia"/>
                <a:cs typeface="Georgia"/>
                <a:sym typeface="Georgia"/>
              </a:defRPr>
            </a:pPr>
            <a:r>
              <a:t>Is 1 John 2:16-17 distinguishing between different levels of sin or different ways in which we are tempted to sin?  </a:t>
            </a:r>
          </a:p>
          <a:p>
            <a:pPr defTabSz="297941">
              <a:defRPr sz="4998">
                <a:latin typeface="Georgia"/>
                <a:ea typeface="Georgia"/>
                <a:cs typeface="Georgia"/>
                <a:sym typeface="Georgia"/>
              </a:defRPr>
            </a:pPr>
          </a:p>
          <a:p>
            <a:pPr defTabSz="297941">
              <a:defRPr sz="4998">
                <a:latin typeface="Georgia"/>
                <a:ea typeface="Georgia"/>
                <a:cs typeface="Georgia"/>
                <a:sym typeface="Georgia"/>
              </a:defRPr>
            </a:pPr>
            <a:r>
              <a:t>1 John 2:16–17 “For all that is in the world—the desires of the flesh and the desires of the eyes and pride of life—is not from the Father but is from the world. [17] And the world is passing away along with its desires, but whoever does the will of God abides forever." (ESV)</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2" name="What does James 2:10 mean?…"/>
          <p:cNvSpPr txBox="1"/>
          <p:nvPr>
            <p:ph type="title"/>
          </p:nvPr>
        </p:nvSpPr>
        <p:spPr>
          <a:xfrm>
            <a:off x="671909" y="677531"/>
            <a:ext cx="11842421" cy="8398538"/>
          </a:xfrm>
          <a:prstGeom prst="rect">
            <a:avLst/>
          </a:prstGeom>
        </p:spPr>
        <p:txBody>
          <a:bodyPr/>
          <a:lstStyle/>
          <a:p>
            <a:pPr>
              <a:defRPr sz="9800">
                <a:latin typeface="Georgia"/>
                <a:ea typeface="Georgia"/>
                <a:cs typeface="Georgia"/>
                <a:sym typeface="Georgia"/>
              </a:defRPr>
            </a:pPr>
            <a:r>
              <a:t>What does James 2:10 mean?  </a:t>
            </a:r>
          </a:p>
          <a:p>
            <a:pPr>
              <a:defRPr sz="9800">
                <a:latin typeface="Georgia"/>
                <a:ea typeface="Georgia"/>
                <a:cs typeface="Georgia"/>
                <a:sym typeface="Georgia"/>
              </a:defRPr>
            </a:pPr>
          </a:p>
          <a:p>
            <a:pPr>
              <a:defRPr sz="9800">
                <a:latin typeface="Georgia"/>
                <a:ea typeface="Georgia"/>
                <a:cs typeface="Georgia"/>
                <a:sym typeface="Georgia"/>
              </a:defRPr>
            </a:pPr>
            <a:r>
              <a:t>What does James 4:17 mean?</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4" name="Does 1 John 1:9 say anything about different kinds of sins or different ways of obtaining forgiveness?  How do we receive forgiveness? Who do we confess to according to this verse?"/>
          <p:cNvSpPr txBox="1"/>
          <p:nvPr>
            <p:ph type="title"/>
          </p:nvPr>
        </p:nvSpPr>
        <p:spPr>
          <a:xfrm>
            <a:off x="671909" y="677531"/>
            <a:ext cx="11842421" cy="8398538"/>
          </a:xfrm>
          <a:prstGeom prst="rect">
            <a:avLst/>
          </a:prstGeom>
        </p:spPr>
        <p:txBody>
          <a:bodyPr/>
          <a:lstStyle>
            <a:lvl1pPr defTabSz="432308">
              <a:defRPr sz="7252">
                <a:latin typeface="Georgia"/>
                <a:ea typeface="Georgia"/>
                <a:cs typeface="Georgia"/>
                <a:sym typeface="Georgia"/>
              </a:defRPr>
            </a:lvl1pPr>
          </a:lstStyle>
          <a:p>
            <a:pPr/>
            <a:r>
              <a:t>Does 1 John 1:9 say anything about different kinds of sins or different ways of obtaining forgiveness?  How do we receive forgiveness? Who do we confess to according to this verse?</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6" name="What does Romans 8:1-2 mean?"/>
          <p:cNvSpPr txBox="1"/>
          <p:nvPr>
            <p:ph type="title"/>
          </p:nvPr>
        </p:nvSpPr>
        <p:spPr>
          <a:xfrm>
            <a:off x="671909" y="677531"/>
            <a:ext cx="11842421" cy="8398538"/>
          </a:xfrm>
          <a:prstGeom prst="rect">
            <a:avLst/>
          </a:prstGeom>
        </p:spPr>
        <p:txBody>
          <a:bodyPr/>
          <a:lstStyle>
            <a:lvl1pPr>
              <a:defRPr sz="9800">
                <a:latin typeface="Georgia"/>
                <a:ea typeface="Georgia"/>
                <a:cs typeface="Georgia"/>
                <a:sym typeface="Georgia"/>
              </a:defRPr>
            </a:lvl1pPr>
          </a:lstStyle>
          <a:p>
            <a:pPr/>
            <a:r>
              <a:t>What does Romans 8:1-2 mean?</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8" name="A Biblical Study of…"/>
          <p:cNvSpPr txBox="1"/>
          <p:nvPr>
            <p:ph type="ctrTitle"/>
          </p:nvPr>
        </p:nvSpPr>
        <p:spPr>
          <a:xfrm>
            <a:off x="611981" y="702270"/>
            <a:ext cx="11780838" cy="5335390"/>
          </a:xfrm>
          <a:prstGeom prst="rect">
            <a:avLst/>
          </a:prstGeom>
        </p:spPr>
        <p:txBody>
          <a:bodyPr/>
          <a:lstStyle/>
          <a:p>
            <a:pPr defTabSz="426466">
              <a:defRPr b="1" sz="5840">
                <a:latin typeface="Georgia"/>
                <a:ea typeface="Georgia"/>
                <a:cs typeface="Georgia"/>
                <a:sym typeface="Georgia"/>
              </a:defRPr>
            </a:pPr>
            <a:r>
              <a:t>A Biblical Study of </a:t>
            </a:r>
          </a:p>
          <a:p>
            <a:pPr defTabSz="426466">
              <a:defRPr b="1" i="1" sz="5840">
                <a:latin typeface="Georgia"/>
                <a:ea typeface="Georgia"/>
                <a:cs typeface="Georgia"/>
                <a:sym typeface="Georgia"/>
              </a:defRPr>
            </a:pPr>
            <a:r>
              <a:t>The Catechism </a:t>
            </a:r>
          </a:p>
          <a:p>
            <a:pPr defTabSz="426466">
              <a:defRPr b="1" i="1" sz="5840">
                <a:latin typeface="Georgia"/>
                <a:ea typeface="Georgia"/>
                <a:cs typeface="Georgia"/>
                <a:sym typeface="Georgia"/>
              </a:defRPr>
            </a:pPr>
            <a:r>
              <a:t>of the Catholic Church:</a:t>
            </a:r>
          </a:p>
          <a:p>
            <a:pPr defTabSz="426466">
              <a:defRPr sz="5840">
                <a:latin typeface="Georgia"/>
                <a:ea typeface="Georgia"/>
                <a:cs typeface="Georgia"/>
                <a:sym typeface="Georgia"/>
              </a:defRPr>
            </a:pPr>
            <a:r>
              <a:t>Bible Answers to the Most Frequently Asked Questions </a:t>
            </a:r>
          </a:p>
          <a:p>
            <a:pPr defTabSz="426466">
              <a:defRPr sz="5840">
                <a:latin typeface="Georgia"/>
                <a:ea typeface="Georgia"/>
                <a:cs typeface="Georgia"/>
                <a:sym typeface="Georgia"/>
              </a:defRPr>
            </a:pPr>
            <a:r>
              <a:t>about Catholic Beliefs and Practices</a:t>
            </a:r>
          </a:p>
        </p:txBody>
      </p:sp>
      <p:sp>
        <p:nvSpPr>
          <p:cNvPr id="149" name="Dr. Jonathan Carl…"/>
          <p:cNvSpPr txBox="1"/>
          <p:nvPr>
            <p:ph type="subTitle" sz="half" idx="1"/>
          </p:nvPr>
        </p:nvSpPr>
        <p:spPr>
          <a:xfrm>
            <a:off x="1270000" y="6062133"/>
            <a:ext cx="10464800" cy="2796382"/>
          </a:xfrm>
          <a:prstGeom prst="rect">
            <a:avLst/>
          </a:prstGeom>
        </p:spPr>
        <p:txBody>
          <a:bodyPr/>
          <a:lstStyle/>
          <a:p>
            <a:pPr defTabSz="519937">
              <a:defRPr sz="4093">
                <a:latin typeface="Georgia"/>
                <a:ea typeface="Georgia"/>
                <a:cs typeface="Georgia"/>
                <a:sym typeface="Georgia"/>
              </a:defRPr>
            </a:pPr>
            <a:r>
              <a:t>Dr. Jonathan Carl</a:t>
            </a:r>
          </a:p>
          <a:p>
            <a:pPr defTabSz="519937">
              <a:defRPr sz="3293">
                <a:latin typeface="Georgia"/>
                <a:ea typeface="Georgia"/>
                <a:cs typeface="Georgia"/>
                <a:sym typeface="Georgia"/>
              </a:defRPr>
            </a:pPr>
          </a:p>
          <a:p>
            <a:pPr defTabSz="519937">
              <a:defRPr sz="3293">
                <a:latin typeface="Georgia"/>
                <a:ea typeface="Georgia"/>
                <a:cs typeface="Georgia"/>
                <a:sym typeface="Georgia"/>
              </a:defRPr>
            </a:pPr>
            <a:r>
              <a:t>Downloadable resources and </a:t>
            </a:r>
          </a:p>
          <a:p>
            <a:pPr defTabSz="519937">
              <a:defRPr sz="3293">
                <a:latin typeface="Georgia"/>
                <a:ea typeface="Georgia"/>
                <a:cs typeface="Georgia"/>
                <a:sym typeface="Georgia"/>
              </a:defRPr>
            </a:pPr>
            <a:r>
              <a:t>helpful study videos freely available at: </a:t>
            </a:r>
          </a:p>
          <a:p>
            <a:pPr defTabSz="519937">
              <a:defRPr b="1" sz="4183">
                <a:latin typeface="Georgia"/>
                <a:ea typeface="Georgia"/>
                <a:cs typeface="Georgia"/>
                <a:sym typeface="Georgia"/>
              </a:defRPr>
            </a:pPr>
            <a:r>
              <a:t>www.TrustworthyWord.com/catholic</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2" name="WHAT IS SIN?…"/>
          <p:cNvSpPr txBox="1"/>
          <p:nvPr>
            <p:ph type="title"/>
          </p:nvPr>
        </p:nvSpPr>
        <p:spPr>
          <a:xfrm>
            <a:off x="671909" y="677531"/>
            <a:ext cx="11842421" cy="8398538"/>
          </a:xfrm>
          <a:prstGeom prst="rect">
            <a:avLst/>
          </a:prstGeom>
        </p:spPr>
        <p:txBody>
          <a:bodyPr/>
          <a:lstStyle/>
          <a:p>
            <a:pPr defTabSz="443991">
              <a:defRPr b="1" sz="9500">
                <a:latin typeface="Georgia"/>
                <a:ea typeface="Georgia"/>
                <a:cs typeface="Georgia"/>
                <a:sym typeface="Georgia"/>
              </a:defRPr>
            </a:pPr>
            <a:r>
              <a:t>WHAT IS SIN?</a:t>
            </a:r>
          </a:p>
          <a:p>
            <a:pPr defTabSz="443991">
              <a:defRPr b="1" sz="9500">
                <a:latin typeface="Georgia"/>
                <a:ea typeface="Georgia"/>
                <a:cs typeface="Georgia"/>
                <a:sym typeface="Georgia"/>
              </a:defRPr>
            </a:pPr>
          </a:p>
          <a:p>
            <a:pPr defTabSz="443991">
              <a:defRPr b="1" sz="9500">
                <a:latin typeface="Georgia"/>
                <a:ea typeface="Georgia"/>
                <a:cs typeface="Georgia"/>
                <a:sym typeface="Georgia"/>
              </a:defRPr>
            </a:pPr>
            <a:r>
              <a:t>DO DIFFERENT SINS NEED DIFFERENT SACRIFICES?</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4" name="“The distinction between mortal and venial sin, already evident in Scripture, became part of the tradition of the Church.  It is corroborated by human experience” (CCC 1854)"/>
          <p:cNvSpPr txBox="1"/>
          <p:nvPr>
            <p:ph type="title"/>
          </p:nvPr>
        </p:nvSpPr>
        <p:spPr>
          <a:xfrm>
            <a:off x="671909" y="677531"/>
            <a:ext cx="11842421" cy="8398538"/>
          </a:xfrm>
          <a:prstGeom prst="rect">
            <a:avLst/>
          </a:prstGeom>
        </p:spPr>
        <p:txBody>
          <a:bodyPr/>
          <a:lstStyle>
            <a:lvl1pPr defTabSz="420624">
              <a:defRPr sz="7416">
                <a:latin typeface="Georgia"/>
                <a:ea typeface="Georgia"/>
                <a:cs typeface="Georgia"/>
                <a:sym typeface="Georgia"/>
              </a:defRPr>
            </a:lvl1pPr>
          </a:lstStyle>
          <a:p>
            <a:pPr/>
            <a:r>
              <a:t>“The distinction between mortal and venial sin, already evident in Scripture, became part of the tradition of the Church.  It is corroborated by human experience” (CCC 1854)</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6" name="“Grave sin deprives us of communion with God and therefore makes us incapable of eternal life” (CCC 1472)"/>
          <p:cNvSpPr txBox="1"/>
          <p:nvPr>
            <p:ph type="title"/>
          </p:nvPr>
        </p:nvSpPr>
        <p:spPr>
          <a:xfrm>
            <a:off x="671909" y="677531"/>
            <a:ext cx="11842421" cy="8398538"/>
          </a:xfrm>
          <a:prstGeom prst="rect">
            <a:avLst/>
          </a:prstGeom>
        </p:spPr>
        <p:txBody>
          <a:bodyPr/>
          <a:lstStyle>
            <a:lvl1pPr defTabSz="443991">
              <a:defRPr sz="9500">
                <a:latin typeface="Georgia"/>
                <a:ea typeface="Georgia"/>
                <a:cs typeface="Georgia"/>
                <a:sym typeface="Georgia"/>
              </a:defRPr>
            </a:lvl1pPr>
          </a:lstStyle>
          <a:p>
            <a:pPr/>
            <a:r>
              <a:t>“Grave sin deprives us of communion with God and therefore makes us incapable of eternal life” (CCC 1472)</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8" name="“every sin, even venial, entails an unhealthy attachment to creatures, which must be purified here on earth, or after death in a state called Purgatory” (CCC 1472)"/>
          <p:cNvSpPr txBox="1"/>
          <p:nvPr>
            <p:ph type="title"/>
          </p:nvPr>
        </p:nvSpPr>
        <p:spPr>
          <a:xfrm>
            <a:off x="671909" y="677531"/>
            <a:ext cx="11842421" cy="8398538"/>
          </a:xfrm>
          <a:prstGeom prst="rect">
            <a:avLst/>
          </a:prstGeom>
        </p:spPr>
        <p:txBody>
          <a:bodyPr/>
          <a:lstStyle>
            <a:lvl1pPr defTabSz="379729">
              <a:defRPr sz="8125">
                <a:latin typeface="Georgia"/>
                <a:ea typeface="Georgia"/>
                <a:cs typeface="Georgia"/>
                <a:sym typeface="Georgia"/>
              </a:defRPr>
            </a:lvl1pPr>
          </a:lstStyle>
          <a:p>
            <a:pPr/>
            <a:r>
              <a:t>“every sin, even venial, entails an unhealthy attachment to creatures, which must be purified here on earth, or after death in a state called Purgatory” (CCC 1472)</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0" name="James 2:10 “For whoever keeps the whole law but fails in one point has become guilty of all of it.” (ESV)"/>
          <p:cNvSpPr txBox="1"/>
          <p:nvPr>
            <p:ph type="title"/>
          </p:nvPr>
        </p:nvSpPr>
        <p:spPr>
          <a:xfrm>
            <a:off x="671909" y="677531"/>
            <a:ext cx="11842421" cy="8398538"/>
          </a:xfrm>
          <a:prstGeom prst="rect">
            <a:avLst/>
          </a:prstGeom>
        </p:spPr>
        <p:txBody>
          <a:bodyPr/>
          <a:lstStyle>
            <a:lvl1pPr defTabSz="443991">
              <a:defRPr sz="9500">
                <a:latin typeface="Georgia"/>
                <a:ea typeface="Georgia"/>
                <a:cs typeface="Georgia"/>
                <a:sym typeface="Georgia"/>
              </a:defRPr>
            </a:lvl1pPr>
          </a:lstStyle>
          <a:p>
            <a:pPr/>
            <a:r>
              <a:t>James 2:10 “For whoever keeps the whole law but fails in one point has become guilty of all of it.” (ESV)</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2" name="James 4:17 &quot;So whoever knows the right thing to do and fails to do it, for him it is sin.” (ESV)"/>
          <p:cNvSpPr txBox="1"/>
          <p:nvPr>
            <p:ph type="title"/>
          </p:nvPr>
        </p:nvSpPr>
        <p:spPr>
          <a:xfrm>
            <a:off x="671909" y="677531"/>
            <a:ext cx="11842421" cy="8398538"/>
          </a:xfrm>
          <a:prstGeom prst="rect">
            <a:avLst/>
          </a:prstGeom>
        </p:spPr>
        <p:txBody>
          <a:bodyPr/>
          <a:lstStyle>
            <a:lvl1pPr defTabSz="484886">
              <a:defRPr sz="10375">
                <a:latin typeface="Georgia"/>
                <a:ea typeface="Georgia"/>
                <a:cs typeface="Georgia"/>
                <a:sym typeface="Georgia"/>
              </a:defRPr>
            </a:lvl1pPr>
          </a:lstStyle>
          <a:p>
            <a:pPr/>
            <a:r>
              <a:t>James 4:17 "So whoever knows the right thing to do and fails to do it, for him it is sin.” (ESV)</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4" name="1 John 1:9 “If we confess our sins, he is faithful and just to forgive us our sins and to cleanse us from all unrighteousness.” (ESV)"/>
          <p:cNvSpPr txBox="1"/>
          <p:nvPr>
            <p:ph type="title"/>
          </p:nvPr>
        </p:nvSpPr>
        <p:spPr>
          <a:xfrm>
            <a:off x="671909" y="677531"/>
            <a:ext cx="11842421" cy="8398538"/>
          </a:xfrm>
          <a:prstGeom prst="rect">
            <a:avLst/>
          </a:prstGeom>
        </p:spPr>
        <p:txBody>
          <a:bodyPr/>
          <a:lstStyle>
            <a:lvl1pPr defTabSz="432308">
              <a:defRPr sz="8510">
                <a:latin typeface="Georgia"/>
                <a:ea typeface="Georgia"/>
                <a:cs typeface="Georgia"/>
                <a:sym typeface="Georgia"/>
              </a:defRPr>
            </a:lvl1pPr>
          </a:lstStyle>
          <a:p>
            <a:pPr/>
            <a:r>
              <a:t>1 John 1:9 “If we confess our sins, he is faithful and just to forgive us our sins and to cleanse us from all unrighteousness.” (ESV)</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6" name="Hebrews 7:27 “He has no need, like those high priests, to offer sacrifices daily, first for his own sins and then for those of the people, since he did this once for all when he offered up himself.” (ESV)"/>
          <p:cNvSpPr txBox="1"/>
          <p:nvPr>
            <p:ph type="title"/>
          </p:nvPr>
        </p:nvSpPr>
        <p:spPr>
          <a:xfrm>
            <a:off x="671909" y="677531"/>
            <a:ext cx="11842421" cy="8398538"/>
          </a:xfrm>
          <a:prstGeom prst="rect">
            <a:avLst/>
          </a:prstGeom>
        </p:spPr>
        <p:txBody>
          <a:bodyPr/>
          <a:lstStyle>
            <a:lvl1pPr defTabSz="455675">
              <a:defRPr sz="7254">
                <a:latin typeface="Georgia"/>
                <a:ea typeface="Georgia"/>
                <a:cs typeface="Georgia"/>
                <a:sym typeface="Georgia"/>
              </a:defRPr>
            </a:lvl1pPr>
          </a:lstStyle>
          <a:p>
            <a:pPr/>
            <a:r>
              <a:t>Hebrews 7:27 “He has no need, like those high priests, to offer sacrifices daily, first for his own sins and then for those of the people, since he did this once for all when he offered up himself.” (ESV)</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