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20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Why would it be so serious and dangerous to add words, verses, or passages to the Bible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Why would it be so serious and dangerous to add words, verses, or passages to the Bible?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How do we discern if a prophet or teacher is true or false? How do we recognize a “different gospel”?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408940">
              <a:defRPr sz="7140">
                <a:latin typeface="Georgia"/>
                <a:ea typeface="Georgia"/>
                <a:cs typeface="Georgia"/>
                <a:sym typeface="Georgia"/>
              </a:defRPr>
            </a:pPr>
            <a:r>
              <a:t>How do we discern if a prophet or teacher is true or false? How do we recognize a “different gospel”?</a:t>
            </a:r>
          </a:p>
          <a:p>
            <a:pPr defTabSz="408940">
              <a:defRPr sz="714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08940">
              <a:defRPr sz="7140">
                <a:latin typeface="Georgia"/>
                <a:ea typeface="Georgia"/>
                <a:cs typeface="Georgia"/>
                <a:sym typeface="Georgia"/>
              </a:defRPr>
            </a:pPr>
            <a:r>
              <a:t>Why does God give us so many warnings about false teachers?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here are the Bible and The Catechism of the Catholic Church similar?  Different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02412">
              <a:defRPr sz="1075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Where are the Bible and The Catechism of the Catholic Church similar?  Different?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45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OES CHURCH TRADITION CHANGE?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443991">
              <a:defRPr b="1" sz="9500">
                <a:latin typeface="Georgia"/>
                <a:ea typeface="Georgia"/>
                <a:cs typeface="Georgia"/>
                <a:sym typeface="Georgia"/>
              </a:defRPr>
            </a:pPr>
            <a:r>
              <a:t>DOES CHURCH TRADITION CHANGE?</a:t>
            </a:r>
          </a:p>
          <a:p>
            <a:pPr defTabSz="443991">
              <a:defRPr b="1" sz="9500">
                <a:latin typeface="Georgia"/>
                <a:ea typeface="Georgia"/>
                <a:cs typeface="Georgia"/>
                <a:sym typeface="Georgia"/>
              </a:defRPr>
            </a:pPr>
            <a:r>
              <a:t>DOES GOD’S REVELATION CONTINUE?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“In light of Tradition, these traditions can be retained, modified or even abandoned under the guidance of the Church’s magisterium”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461518">
              <a:defRPr sz="8137">
                <a:latin typeface="Georgia"/>
                <a:ea typeface="Georgia"/>
                <a:cs typeface="Georgia"/>
                <a:sym typeface="Georgia"/>
              </a:defRPr>
            </a:pPr>
            <a:r>
              <a:t>“In light of Tradition, these traditions can be retained, modified or even abandoned under the guidance of the Church’s magisterium” </a:t>
            </a:r>
          </a:p>
          <a:p>
            <a:pPr defTabSz="461518">
              <a:defRPr sz="8137">
                <a:latin typeface="Georgia"/>
                <a:ea typeface="Georgia"/>
                <a:cs typeface="Georgia"/>
                <a:sym typeface="Georgia"/>
              </a:defRPr>
            </a:pPr>
            <a:r>
              <a:t>(CCC 83)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“We believe all ‘that which is contained in the word of God, written or handed down, and which the Church proposes for belief as divinely revealed”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368045">
              <a:defRPr sz="7875">
                <a:latin typeface="Georgia"/>
                <a:ea typeface="Georgia"/>
                <a:cs typeface="Georgia"/>
                <a:sym typeface="Georgia"/>
              </a:defRPr>
            </a:pPr>
            <a:r>
              <a:t>“We believe all ‘that which is contained in the word of God, written or handed down, and which the Church proposes for belief as divinely revealed” </a:t>
            </a:r>
          </a:p>
          <a:p>
            <a:pPr defTabSz="368045">
              <a:defRPr sz="7875">
                <a:latin typeface="Georgia"/>
                <a:ea typeface="Georgia"/>
                <a:cs typeface="Georgia"/>
                <a:sym typeface="Georgia"/>
              </a:defRPr>
            </a:pPr>
            <a:r>
              <a:t>(CCC 182)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alachi 3:6 “For I the Lord do not change”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>
              <a:defRPr sz="125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Malachi 3:6 “For I the Lord do not change”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Jude 3–4 “I found it necessary to write appealing to you to contend for the faith that was once for all delivered to the saints. [4] For certain people have crept in unnoticed who long ago were designated for this condemnation, ungodly people, who pervert the grace of our God”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286258">
              <a:defRPr sz="612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Jude 3–4 “I found it necessary to write appealing to you to contend for the faith that was once for all delivered to the saints. [4] For certain people have crept in unnoticed who long ago were designated for this condemnation, ungodly people, who pervert the grace of our God”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2 Peter 1:21 “For no prophecy was ever produced by the will of man, but men spoke from God as they were carried along by the Holy Spirit.” (ESV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379729">
              <a:defRPr sz="812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2 Peter 1:21 “For no prophecy was ever produced by the will of man, but men spoke from God as they were carried along by the Holy Spirit.” (ESV)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ince the Bible is complete and purposed to describe God to us, why does it need to be added to by Tradition if God does not change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49833">
              <a:defRPr sz="885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Since the Bible is complete and purposed to describe God to us, why does it need to be added to by Tradition if God does not change?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If Tradition is divinely inspired, why does it change with time and church leadership when the Bible does not?  Why have parts been edited out and added in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>
              <a:defRPr sz="67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If Tradition is divinely inspired, why does it change with time and church leadership when the Bible does not?  Why have parts been edited out and added in?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