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20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Does salvation come through a church or through Jesus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sz="9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Does salvation come through a church or through Jesus?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41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IS A VALID CHURCH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97256">
              <a:defRPr b="1" sz="8500">
                <a:latin typeface="Georgia"/>
                <a:ea typeface="Georgia"/>
                <a:cs typeface="Georgia"/>
                <a:sym typeface="Georgia"/>
              </a:defRPr>
            </a:pPr>
            <a:r>
              <a:t>WHAT IS A VALID CHURCH?</a:t>
            </a:r>
          </a:p>
          <a:p>
            <a:pPr defTabSz="397256">
              <a:defRPr b="1" sz="85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97256">
              <a:defRPr b="1" sz="8500">
                <a:latin typeface="Georgia"/>
                <a:ea typeface="Georgia"/>
                <a:cs typeface="Georgia"/>
                <a:sym typeface="Georgia"/>
              </a:defRPr>
            </a:pPr>
            <a:r>
              <a:t>IS THE CATHOLIC CHURCH THE ONLY TRUE CHURCH?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The Church is the Temple of the Holy Spirit” (CCC 809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>
              <a:defRPr sz="103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“The Church is the Temple of the Holy Spirit” (CCC 809)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This is the sole Church of Christ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>
              <a:defRPr sz="12500">
                <a:latin typeface="Georgia"/>
                <a:ea typeface="Georgia"/>
                <a:cs typeface="Georgia"/>
                <a:sym typeface="Georgia"/>
              </a:defRPr>
            </a:pPr>
            <a:r>
              <a:t>“This is the sole Church of Christ” </a:t>
            </a:r>
          </a:p>
          <a:p>
            <a:pPr>
              <a:defRPr sz="12500">
                <a:latin typeface="Georgia"/>
                <a:ea typeface="Georgia"/>
                <a:cs typeface="Georgia"/>
                <a:sym typeface="Georgia"/>
              </a:defRPr>
            </a:pPr>
            <a:r>
              <a:t>(CCC 811)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“For it is through Christ’s Catholic Church alone, which is the universal hope toward salvation, that the fullness of the means of salvation can be obtained” (CCC 816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79729">
              <a:defRPr sz="812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“For it is through Christ’s Catholic Church alone, which is the universal hope toward salvation, that the fullness of the means of salvation can be obtained” (CCC 816)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 Corinthians 3:16–17 “Do you not know that you are God's temple and that God's Spirit dwells in you?”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43991">
              <a:defRPr sz="9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1 Corinthians 3:16–17 “Do you not know that you are God's temple and that God's Spirit dwells in you?”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Ephesians 1:22-23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Ephesians 1:22-23 </a:t>
            </a: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“the church, </a:t>
            </a: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which is his body”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 Corinthians 12:27-31 “Now you are the body of Christ and individually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90727">
              <a:defRPr sz="9660">
                <a:latin typeface="Georgia"/>
                <a:ea typeface="Georgia"/>
                <a:cs typeface="Georgia"/>
                <a:sym typeface="Georgia"/>
              </a:defRPr>
            </a:pPr>
            <a:r>
              <a:t>1 Corinthians 12:27-31 “Now you are the body of Christ and individually </a:t>
            </a:r>
          </a:p>
          <a:p>
            <a:pPr defTabSz="490727">
              <a:defRPr sz="9660">
                <a:latin typeface="Georgia"/>
                <a:ea typeface="Georgia"/>
                <a:cs typeface="Georgia"/>
                <a:sym typeface="Georgia"/>
              </a:defRPr>
            </a:pPr>
            <a:r>
              <a:t>members of it.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re all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>
              <a:defRPr sz="9300">
                <a:latin typeface="Georgia"/>
                <a:ea typeface="Georgia"/>
                <a:cs typeface="Georgia"/>
                <a:sym typeface="Georgia"/>
              </a:defRPr>
            </a:pPr>
            <a:r>
              <a:t>Are all </a:t>
            </a:r>
          </a:p>
          <a:p>
            <a:pPr>
              <a:defRPr sz="9300">
                <a:latin typeface="Georgia"/>
                <a:ea typeface="Georgia"/>
                <a:cs typeface="Georgia"/>
                <a:sym typeface="Georgia"/>
              </a:defRPr>
            </a:pPr>
            <a:r>
              <a:t>churches valid?  </a:t>
            </a:r>
          </a:p>
          <a:p>
            <a:pPr>
              <a:defRPr sz="93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 sz="9300">
                <a:latin typeface="Georgia"/>
                <a:ea typeface="Georgia"/>
                <a:cs typeface="Georgia"/>
                <a:sym typeface="Georgia"/>
              </a:defRPr>
            </a:pPr>
            <a:r>
              <a:t>What constitutes a true church?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