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97" r:id="rId4"/>
    <p:sldId id="272" r:id="rId5"/>
    <p:sldId id="304" r:id="rId6"/>
    <p:sldId id="309" r:id="rId7"/>
    <p:sldId id="310" r:id="rId8"/>
    <p:sldId id="306" r:id="rId9"/>
    <p:sldId id="257" r:id="rId10"/>
    <p:sldId id="259" r:id="rId11"/>
    <p:sldId id="286" r:id="rId12"/>
    <p:sldId id="268" r:id="rId13"/>
    <p:sldId id="269" r:id="rId14"/>
    <p:sldId id="270" r:id="rId15"/>
    <p:sldId id="276" r:id="rId16"/>
    <p:sldId id="278" r:id="rId17"/>
    <p:sldId id="293" r:id="rId18"/>
    <p:sldId id="319" r:id="rId19"/>
    <p:sldId id="320" r:id="rId20"/>
    <p:sldId id="321" r:id="rId21"/>
    <p:sldId id="260" r:id="rId22"/>
    <p:sldId id="312" r:id="rId23"/>
    <p:sldId id="292" r:id="rId24"/>
    <p:sldId id="291" r:id="rId25"/>
    <p:sldId id="271" r:id="rId26"/>
    <p:sldId id="281" r:id="rId27"/>
    <p:sldId id="307" r:id="rId28"/>
    <p:sldId id="283" r:id="rId29"/>
    <p:sldId id="290" r:id="rId30"/>
    <p:sldId id="261" r:id="rId31"/>
    <p:sldId id="302" r:id="rId32"/>
    <p:sldId id="299" r:id="rId33"/>
    <p:sldId id="289" r:id="rId34"/>
    <p:sldId id="277" r:id="rId35"/>
    <p:sldId id="298" r:id="rId36"/>
    <p:sldId id="284" r:id="rId37"/>
    <p:sldId id="311" r:id="rId38"/>
    <p:sldId id="313" r:id="rId39"/>
    <p:sldId id="264" r:id="rId40"/>
    <p:sldId id="317" r:id="rId41"/>
    <p:sldId id="266" r:id="rId42"/>
    <p:sldId id="288" r:id="rId43"/>
    <p:sldId id="263" r:id="rId44"/>
    <p:sldId id="285" r:id="rId45"/>
    <p:sldId id="265" r:id="rId46"/>
    <p:sldId id="301" r:id="rId47"/>
    <p:sldId id="279" r:id="rId48"/>
    <p:sldId id="295" r:id="rId49"/>
    <p:sldId id="30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ghton Carl" initials="LC" lastIdx="2" clrIdx="0">
    <p:extLst>
      <p:ext uri="{19B8F6BF-5375-455C-9EA6-DF929625EA0E}">
        <p15:presenceInfo xmlns:p15="http://schemas.microsoft.com/office/powerpoint/2012/main" userId="28556b0de268b2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C4B824-31E3-408B-B461-DD506857FB89}" v="256" dt="2022-03-26T22:58:15.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70413" autoAdjust="0"/>
  </p:normalViewPr>
  <p:slideViewPr>
    <p:cSldViewPr snapToGrid="0">
      <p:cViewPr varScale="1">
        <p:scale>
          <a:sx n="127" d="100"/>
          <a:sy n="127" d="100"/>
        </p:scale>
        <p:origin x="1460"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ghton Carl" userId="28556b0de268b250" providerId="LiveId" clId="{E9C4B824-31E3-408B-B461-DD506857FB89}"/>
    <pc:docChg chg="undo custSel addSld delSld modSld sldOrd">
      <pc:chgData name="Leighton Carl" userId="28556b0de268b250" providerId="LiveId" clId="{E9C4B824-31E3-408B-B461-DD506857FB89}" dt="2022-03-26T23:13:20.149" v="2417" actId="20577"/>
      <pc:docMkLst>
        <pc:docMk/>
      </pc:docMkLst>
      <pc:sldChg chg="addSp delSp modSp mod delDesignElem">
        <pc:chgData name="Leighton Carl" userId="28556b0de268b250" providerId="LiveId" clId="{E9C4B824-31E3-408B-B461-DD506857FB89}" dt="2022-03-26T23:13:20.149" v="2417" actId="20577"/>
        <pc:sldMkLst>
          <pc:docMk/>
          <pc:sldMk cId="2237254556" sldId="256"/>
        </pc:sldMkLst>
        <pc:spChg chg="mod">
          <ac:chgData name="Leighton Carl" userId="28556b0de268b250" providerId="LiveId" clId="{E9C4B824-31E3-408B-B461-DD506857FB89}" dt="2022-03-26T21:50:37.804" v="2257" actId="1076"/>
          <ac:spMkLst>
            <pc:docMk/>
            <pc:sldMk cId="2237254556" sldId="256"/>
            <ac:spMk id="2" creationId="{EDB127A2-2041-4104-9A9B-109259F739EA}"/>
          </ac:spMkLst>
        </pc:spChg>
        <pc:spChg chg="mod">
          <ac:chgData name="Leighton Carl" userId="28556b0de268b250" providerId="LiveId" clId="{E9C4B824-31E3-408B-B461-DD506857FB89}" dt="2022-03-26T23:13:20.149" v="2417" actId="20577"/>
          <ac:spMkLst>
            <pc:docMk/>
            <pc:sldMk cId="2237254556" sldId="256"/>
            <ac:spMk id="3" creationId="{CF781BB5-C815-4D4A-BC23-2DC7209DC932}"/>
          </ac:spMkLst>
        </pc:spChg>
        <pc:spChg chg="add del">
          <ac:chgData name="Leighton Carl" userId="28556b0de268b250" providerId="LiveId" clId="{E9C4B824-31E3-408B-B461-DD506857FB89}" dt="2022-01-03T02:10:29.247" v="92"/>
          <ac:spMkLst>
            <pc:docMk/>
            <pc:sldMk cId="2237254556" sldId="256"/>
            <ac:spMk id="70" creationId="{23962611-DFD5-4092-AAFD-559E3DFCE2C9}"/>
          </ac:spMkLst>
        </pc:spChg>
        <pc:picChg chg="add del">
          <ac:chgData name="Leighton Carl" userId="28556b0de268b250" providerId="LiveId" clId="{E9C4B824-31E3-408B-B461-DD506857FB89}" dt="2022-01-03T02:10:29.247" v="92"/>
          <ac:picMkLst>
            <pc:docMk/>
            <pc:sldMk cId="2237254556" sldId="256"/>
            <ac:picMk id="71" creationId="{2270F1FA-0425-408F-9861-80BF5AFB276D}"/>
          </ac:picMkLst>
        </pc:picChg>
      </pc:sldChg>
      <pc:sldChg chg="addSp delSp modSp modAnim delDesignElem">
        <pc:chgData name="Leighton Carl" userId="28556b0de268b250" providerId="LiveId" clId="{E9C4B824-31E3-408B-B461-DD506857FB89}" dt="2022-03-26T22:58:15.752" v="2345" actId="113"/>
        <pc:sldMkLst>
          <pc:docMk/>
          <pc:sldMk cId="3028500521" sldId="257"/>
        </pc:sldMkLst>
        <pc:spChg chg="mod">
          <ac:chgData name="Leighton Carl" userId="28556b0de268b250" providerId="LiveId" clId="{E9C4B824-31E3-408B-B461-DD506857FB89}" dt="2022-03-26T22:58:15.752" v="2345" actId="113"/>
          <ac:spMkLst>
            <pc:docMk/>
            <pc:sldMk cId="3028500521" sldId="257"/>
            <ac:spMk id="3" creationId="{5EFA6B0B-983E-492E-B773-66AD43E6730F}"/>
          </ac:spMkLst>
        </pc:spChg>
        <pc:spChg chg="add del">
          <ac:chgData name="Leighton Carl" userId="28556b0de268b250" providerId="LiveId" clId="{E9C4B824-31E3-408B-B461-DD506857FB89}" dt="2022-01-03T02:10:29.247" v="92"/>
          <ac:spMkLst>
            <pc:docMk/>
            <pc:sldMk cId="3028500521" sldId="257"/>
            <ac:spMk id="8" creationId="{3B854194-185D-494D-905C-7C7CB2E30F6E}"/>
          </ac:spMkLst>
        </pc:spChg>
        <pc:spChg chg="add del">
          <ac:chgData name="Leighton Carl" userId="28556b0de268b250" providerId="LiveId" clId="{E9C4B824-31E3-408B-B461-DD506857FB89}" dt="2022-01-03T02:10:29.247" v="92"/>
          <ac:spMkLst>
            <pc:docMk/>
            <pc:sldMk cId="3028500521" sldId="257"/>
            <ac:spMk id="10" creationId="{B4F5FA0D-0104-4987-8241-EFF7C85B88DE}"/>
          </ac:spMkLst>
        </pc:spChg>
        <pc:picChg chg="add del">
          <ac:chgData name="Leighton Carl" userId="28556b0de268b250" providerId="LiveId" clId="{E9C4B824-31E3-408B-B461-DD506857FB89}" dt="2022-01-03T02:10:29.247" v="92"/>
          <ac:picMkLst>
            <pc:docMk/>
            <pc:sldMk cId="3028500521" sldId="257"/>
            <ac:picMk id="12" creationId="{2897127E-6CEF-446C-BE87-93B7C46E49D1}"/>
          </ac:picMkLst>
        </pc:picChg>
      </pc:sldChg>
      <pc:sldChg chg="addSp delSp modSp mod delDesignElem">
        <pc:chgData name="Leighton Carl" userId="28556b0de268b250" providerId="LiveId" clId="{E9C4B824-31E3-408B-B461-DD506857FB89}" dt="2022-03-26T22:53:55.664" v="2330" actId="26606"/>
        <pc:sldMkLst>
          <pc:docMk/>
          <pc:sldMk cId="4223576993" sldId="258"/>
        </pc:sldMkLst>
        <pc:spChg chg="mod">
          <ac:chgData name="Leighton Carl" userId="28556b0de268b250" providerId="LiveId" clId="{E9C4B824-31E3-408B-B461-DD506857FB89}" dt="2022-03-26T22:53:55.664" v="2330" actId="26606"/>
          <ac:spMkLst>
            <pc:docMk/>
            <pc:sldMk cId="4223576993" sldId="258"/>
            <ac:spMk id="2" creationId="{56D60E01-CE14-401B-A7A8-2F7B1E45CCA3}"/>
          </ac:spMkLst>
        </pc:spChg>
        <pc:spChg chg="mod">
          <ac:chgData name="Leighton Carl" userId="28556b0de268b250" providerId="LiveId" clId="{E9C4B824-31E3-408B-B461-DD506857FB89}" dt="2022-03-26T22:53:55.664" v="2330" actId="26606"/>
          <ac:spMkLst>
            <pc:docMk/>
            <pc:sldMk cId="4223576993" sldId="258"/>
            <ac:spMk id="3" creationId="{515EE75C-8048-4EE5-B72B-9623A57328D8}"/>
          </ac:spMkLst>
        </pc:spChg>
        <pc:spChg chg="add del">
          <ac:chgData name="Leighton Carl" userId="28556b0de268b250" providerId="LiveId" clId="{E9C4B824-31E3-408B-B461-DD506857FB89}" dt="2022-03-26T22:53:55.664" v="2330" actId="26606"/>
          <ac:spMkLst>
            <pc:docMk/>
            <pc:sldMk cId="4223576993" sldId="258"/>
            <ac:spMk id="18" creationId="{F13C74B1-5B17-4795-BED0-7140497B445A}"/>
          </ac:spMkLst>
        </pc:spChg>
        <pc:spChg chg="add del">
          <ac:chgData name="Leighton Carl" userId="28556b0de268b250" providerId="LiveId" clId="{E9C4B824-31E3-408B-B461-DD506857FB89}" dt="2022-03-26T22:53:55.664" v="2330" actId="26606"/>
          <ac:spMkLst>
            <pc:docMk/>
            <pc:sldMk cId="4223576993" sldId="258"/>
            <ac:spMk id="20" creationId="{D4974D33-8DC5-464E-8C6D-BE58F0669C17}"/>
          </ac:spMkLst>
        </pc:spChg>
        <pc:spChg chg="add del">
          <ac:chgData name="Leighton Carl" userId="28556b0de268b250" providerId="LiveId" clId="{E9C4B824-31E3-408B-B461-DD506857FB89}" dt="2022-03-26T22:53:52.046" v="2323" actId="26606"/>
          <ac:spMkLst>
            <pc:docMk/>
            <pc:sldMk cId="4223576993" sldId="258"/>
            <ac:spMk id="22" creationId="{F94AA2BD-2E3F-4B1D-8127-5744B8115311}"/>
          </ac:spMkLst>
        </pc:spChg>
        <pc:spChg chg="add del">
          <ac:chgData name="Leighton Carl" userId="28556b0de268b250" providerId="LiveId" clId="{E9C4B824-31E3-408B-B461-DD506857FB89}" dt="2022-03-26T22:53:52.046" v="2323" actId="26606"/>
          <ac:spMkLst>
            <pc:docMk/>
            <pc:sldMk cId="4223576993" sldId="258"/>
            <ac:spMk id="23" creationId="{4BD02261-2DC8-4AA8-9E16-7751AE892445}"/>
          </ac:spMkLst>
        </pc:spChg>
        <pc:spChg chg="add del">
          <ac:chgData name="Leighton Carl" userId="28556b0de268b250" providerId="LiveId" clId="{E9C4B824-31E3-408B-B461-DD506857FB89}" dt="2022-03-26T22:53:52.046" v="2323" actId="26606"/>
          <ac:spMkLst>
            <pc:docMk/>
            <pc:sldMk cId="4223576993" sldId="258"/>
            <ac:spMk id="24" creationId="{3D752CF2-2291-40B5-B462-C17B174C10BC}"/>
          </ac:spMkLst>
        </pc:spChg>
        <pc:spChg chg="add del">
          <ac:chgData name="Leighton Carl" userId="28556b0de268b250" providerId="LiveId" clId="{E9C4B824-31E3-408B-B461-DD506857FB89}" dt="2022-03-26T22:52:38.193" v="2312" actId="26606"/>
          <ac:spMkLst>
            <pc:docMk/>
            <pc:sldMk cId="4223576993" sldId="258"/>
            <ac:spMk id="25" creationId="{63F5877B-98C7-49DD-83AB-0F6F57CB6543}"/>
          </ac:spMkLst>
        </pc:spChg>
        <pc:spChg chg="add del">
          <ac:chgData name="Leighton Carl" userId="28556b0de268b250" providerId="LiveId" clId="{E9C4B824-31E3-408B-B461-DD506857FB89}" dt="2022-03-26T22:53:52.978" v="2325" actId="26606"/>
          <ac:spMkLst>
            <pc:docMk/>
            <pc:sldMk cId="4223576993" sldId="258"/>
            <ac:spMk id="26" creationId="{D1D34770-47A8-402C-AF23-2B653F2D88C1}"/>
          </ac:spMkLst>
        </pc:spChg>
        <pc:spChg chg="add del">
          <ac:chgData name="Leighton Carl" userId="28556b0de268b250" providerId="LiveId" clId="{E9C4B824-31E3-408B-B461-DD506857FB89}" dt="2022-03-26T22:52:38.193" v="2312" actId="26606"/>
          <ac:spMkLst>
            <pc:docMk/>
            <pc:sldMk cId="4223576993" sldId="258"/>
            <ac:spMk id="27" creationId="{4EA91930-66BC-4C41-B4F5-C31EB216F64B}"/>
          </ac:spMkLst>
        </pc:spChg>
        <pc:spChg chg="add del">
          <ac:chgData name="Leighton Carl" userId="28556b0de268b250" providerId="LiveId" clId="{E9C4B824-31E3-408B-B461-DD506857FB89}" dt="2022-03-26T22:53:54.018" v="2327" actId="26606"/>
          <ac:spMkLst>
            <pc:docMk/>
            <pc:sldMk cId="4223576993" sldId="258"/>
            <ac:spMk id="28" creationId="{F94AA2BD-2E3F-4B1D-8127-5744B8115311}"/>
          </ac:spMkLst>
        </pc:spChg>
        <pc:spChg chg="add del">
          <ac:chgData name="Leighton Carl" userId="28556b0de268b250" providerId="LiveId" clId="{E9C4B824-31E3-408B-B461-DD506857FB89}" dt="2022-03-26T22:52:38.193" v="2312" actId="26606"/>
          <ac:spMkLst>
            <pc:docMk/>
            <pc:sldMk cId="4223576993" sldId="258"/>
            <ac:spMk id="29" creationId="{6313CF8F-B436-401E-9575-DE0F8E8B5B17}"/>
          </ac:spMkLst>
        </pc:spChg>
        <pc:spChg chg="add del">
          <ac:chgData name="Leighton Carl" userId="28556b0de268b250" providerId="LiveId" clId="{E9C4B824-31E3-408B-B461-DD506857FB89}" dt="2022-03-26T22:53:54.018" v="2327" actId="26606"/>
          <ac:spMkLst>
            <pc:docMk/>
            <pc:sldMk cId="4223576993" sldId="258"/>
            <ac:spMk id="30" creationId="{4BD02261-2DC8-4AA8-9E16-7751AE892445}"/>
          </ac:spMkLst>
        </pc:spChg>
        <pc:spChg chg="add del">
          <ac:chgData name="Leighton Carl" userId="28556b0de268b250" providerId="LiveId" clId="{E9C4B824-31E3-408B-B461-DD506857FB89}" dt="2022-03-26T22:52:38.193" v="2312" actId="26606"/>
          <ac:spMkLst>
            <pc:docMk/>
            <pc:sldMk cId="4223576993" sldId="258"/>
            <ac:spMk id="31" creationId="{2A38CFE9-C30A-4551-ACCB-D5808FBC39CD}"/>
          </ac:spMkLst>
        </pc:spChg>
        <pc:spChg chg="add del">
          <ac:chgData name="Leighton Carl" userId="28556b0de268b250" providerId="LiveId" clId="{E9C4B824-31E3-408B-B461-DD506857FB89}" dt="2022-03-26T22:53:54.018" v="2327" actId="26606"/>
          <ac:spMkLst>
            <pc:docMk/>
            <pc:sldMk cId="4223576993" sldId="258"/>
            <ac:spMk id="32" creationId="{3D752CF2-2291-40B5-B462-C17B174C10BC}"/>
          </ac:spMkLst>
        </pc:spChg>
        <pc:spChg chg="add del">
          <ac:chgData name="Leighton Carl" userId="28556b0de268b250" providerId="LiveId" clId="{E9C4B824-31E3-408B-B461-DD506857FB89}" dt="2022-03-26T22:52:38.193" v="2312" actId="26606"/>
          <ac:spMkLst>
            <pc:docMk/>
            <pc:sldMk cId="4223576993" sldId="258"/>
            <ac:spMk id="33" creationId="{67EF550F-47CE-4FB2-9DAC-12AD835C833D}"/>
          </ac:spMkLst>
        </pc:spChg>
        <pc:spChg chg="add del">
          <ac:chgData name="Leighton Carl" userId="28556b0de268b250" providerId="LiveId" clId="{E9C4B824-31E3-408B-B461-DD506857FB89}" dt="2022-03-26T22:53:55.649" v="2329" actId="26606"/>
          <ac:spMkLst>
            <pc:docMk/>
            <pc:sldMk cId="4223576993" sldId="258"/>
            <ac:spMk id="34" creationId="{D009D6D5-DAC2-4A8B-A17A-E206B9012D09}"/>
          </ac:spMkLst>
        </pc:spChg>
        <pc:spChg chg="add">
          <ac:chgData name="Leighton Carl" userId="28556b0de268b250" providerId="LiveId" clId="{E9C4B824-31E3-408B-B461-DD506857FB89}" dt="2022-03-26T22:53:55.664" v="2330" actId="26606"/>
          <ac:spMkLst>
            <pc:docMk/>
            <pc:sldMk cId="4223576993" sldId="258"/>
            <ac:spMk id="36" creationId="{F94AA2BD-2E3F-4B1D-8127-5744B8115311}"/>
          </ac:spMkLst>
        </pc:spChg>
        <pc:spChg chg="add">
          <ac:chgData name="Leighton Carl" userId="28556b0de268b250" providerId="LiveId" clId="{E9C4B824-31E3-408B-B461-DD506857FB89}" dt="2022-03-26T22:53:55.664" v="2330" actId="26606"/>
          <ac:spMkLst>
            <pc:docMk/>
            <pc:sldMk cId="4223576993" sldId="258"/>
            <ac:spMk id="37" creationId="{4BD02261-2DC8-4AA8-9E16-7751AE892445}"/>
          </ac:spMkLst>
        </pc:spChg>
        <pc:spChg chg="add">
          <ac:chgData name="Leighton Carl" userId="28556b0de268b250" providerId="LiveId" clId="{E9C4B824-31E3-408B-B461-DD506857FB89}" dt="2022-03-26T22:53:55.664" v="2330" actId="26606"/>
          <ac:spMkLst>
            <pc:docMk/>
            <pc:sldMk cId="4223576993" sldId="258"/>
            <ac:spMk id="38" creationId="{3D752CF2-2291-40B5-B462-C17B174C10BC}"/>
          </ac:spMkLst>
        </pc:spChg>
        <pc:picChg chg="add mod ord">
          <ac:chgData name="Leighton Carl" userId="28556b0de268b250" providerId="LiveId" clId="{E9C4B824-31E3-408B-B461-DD506857FB89}" dt="2022-03-26T22:53:55.664" v="2330" actId="26606"/>
          <ac:picMkLst>
            <pc:docMk/>
            <pc:sldMk cId="4223576993" sldId="258"/>
            <ac:picMk id="5" creationId="{82ED6639-3F4C-4D70-9306-A1377CE91EF4}"/>
          </ac:picMkLst>
        </pc:picChg>
        <pc:picChg chg="del mod ord">
          <ac:chgData name="Leighton Carl" userId="28556b0de268b250" providerId="LiveId" clId="{E9C4B824-31E3-408B-B461-DD506857FB89}" dt="2022-03-26T22:52:46.255" v="2314" actId="21"/>
          <ac:picMkLst>
            <pc:docMk/>
            <pc:sldMk cId="4223576993" sldId="258"/>
            <ac:picMk id="11" creationId="{738DBAB4-33CC-47D9-B2D9-CDDC4F68963F}"/>
          </ac:picMkLst>
        </pc:picChg>
      </pc:sldChg>
      <pc:sldChg chg="addSp delSp modSp modNotesTx">
        <pc:chgData name="Leighton Carl" userId="28556b0de268b250" providerId="LiveId" clId="{E9C4B824-31E3-408B-B461-DD506857FB89}" dt="2022-03-26T18:37:04.988" v="1153" actId="20577"/>
        <pc:sldMkLst>
          <pc:docMk/>
          <pc:sldMk cId="2453264959" sldId="259"/>
        </pc:sldMkLst>
        <pc:picChg chg="mod">
          <ac:chgData name="Leighton Carl" userId="28556b0de268b250" providerId="LiveId" clId="{E9C4B824-31E3-408B-B461-DD506857FB89}" dt="2022-03-26T18:36:46.680" v="1116" actId="1076"/>
          <ac:picMkLst>
            <pc:docMk/>
            <pc:sldMk cId="2453264959" sldId="259"/>
            <ac:picMk id="6" creationId="{C5FE2EAF-63C2-4D87-89BD-B15AB4472559}"/>
          </ac:picMkLst>
        </pc:picChg>
        <pc:picChg chg="del">
          <ac:chgData name="Leighton Carl" userId="28556b0de268b250" providerId="LiveId" clId="{E9C4B824-31E3-408B-B461-DD506857FB89}" dt="2022-03-26T18:36:24.096" v="1110" actId="478"/>
          <ac:picMkLst>
            <pc:docMk/>
            <pc:sldMk cId="2453264959" sldId="259"/>
            <ac:picMk id="7" creationId="{F620C1E4-0FCD-48CD-943F-BB91EA63D0C5}"/>
          </ac:picMkLst>
        </pc:picChg>
        <pc:picChg chg="add mod">
          <ac:chgData name="Leighton Carl" userId="28556b0de268b250" providerId="LiveId" clId="{E9C4B824-31E3-408B-B461-DD506857FB89}" dt="2022-03-26T18:36:37.919" v="1115" actId="14100"/>
          <ac:picMkLst>
            <pc:docMk/>
            <pc:sldMk cId="2453264959" sldId="259"/>
            <ac:picMk id="8" creationId="{AD5E0143-3D24-4595-A39F-733E106C7D67}"/>
          </ac:picMkLst>
        </pc:picChg>
      </pc:sldChg>
      <pc:sldChg chg="addSp delSp modSp mod delDesignElem modNotesTx">
        <pc:chgData name="Leighton Carl" userId="28556b0de268b250" providerId="LiveId" clId="{E9C4B824-31E3-408B-B461-DD506857FB89}" dt="2022-03-26T22:04:04.071" v="2275" actId="20577"/>
        <pc:sldMkLst>
          <pc:docMk/>
          <pc:sldMk cId="2986110396" sldId="260"/>
        </pc:sldMkLst>
        <pc:spChg chg="mod">
          <ac:chgData name="Leighton Carl" userId="28556b0de268b250" providerId="LiveId" clId="{E9C4B824-31E3-408B-B461-DD506857FB89}" dt="2022-01-03T02:09:49.602" v="56"/>
          <ac:spMkLst>
            <pc:docMk/>
            <pc:sldMk cId="2986110396" sldId="260"/>
            <ac:spMk id="2" creationId="{FD9F2193-ED04-4C23-8C76-800BB7BC037D}"/>
          </ac:spMkLst>
        </pc:spChg>
        <pc:spChg chg="add del">
          <ac:chgData name="Leighton Carl" userId="28556b0de268b250" providerId="LiveId" clId="{E9C4B824-31E3-408B-B461-DD506857FB89}" dt="2022-01-03T02:10:29.247" v="92"/>
          <ac:spMkLst>
            <pc:docMk/>
            <pc:sldMk cId="2986110396" sldId="260"/>
            <ac:spMk id="36" creationId="{F98ED85F-DCEE-4B50-802E-71A6E3E12B04}"/>
          </ac:spMkLst>
        </pc:spChg>
      </pc:sldChg>
      <pc:sldChg chg="addSp delSp modSp delDesignElem">
        <pc:chgData name="Leighton Carl" userId="28556b0de268b250" providerId="LiveId" clId="{E9C4B824-31E3-408B-B461-DD506857FB89}" dt="2022-01-03T02:10:29.247" v="92"/>
        <pc:sldMkLst>
          <pc:docMk/>
          <pc:sldMk cId="1015167487" sldId="261"/>
        </pc:sldMkLst>
        <pc:spChg chg="mod">
          <ac:chgData name="Leighton Carl" userId="28556b0de268b250" providerId="LiveId" clId="{E9C4B824-31E3-408B-B461-DD506857FB89}" dt="2022-01-03T02:10:29.247" v="92"/>
          <ac:spMkLst>
            <pc:docMk/>
            <pc:sldMk cId="1015167487" sldId="261"/>
            <ac:spMk id="2" creationId="{7AE85C84-CBA1-4A35-9C84-126C15D2B4FD}"/>
          </ac:spMkLst>
        </pc:spChg>
        <pc:spChg chg="add del">
          <ac:chgData name="Leighton Carl" userId="28556b0de268b250" providerId="LiveId" clId="{E9C4B824-31E3-408B-B461-DD506857FB89}" dt="2022-01-03T02:10:29.247" v="92"/>
          <ac:spMkLst>
            <pc:docMk/>
            <pc:sldMk cId="1015167487" sldId="261"/>
            <ac:spMk id="79" creationId="{A0BF428C-DA8B-4D99-9930-18F7F91D873D}"/>
          </ac:spMkLst>
        </pc:spChg>
        <pc:spChg chg="add del">
          <ac:chgData name="Leighton Carl" userId="28556b0de268b250" providerId="LiveId" clId="{E9C4B824-31E3-408B-B461-DD506857FB89}" dt="2022-01-03T02:10:29.247" v="92"/>
          <ac:spMkLst>
            <pc:docMk/>
            <pc:sldMk cId="1015167487" sldId="261"/>
            <ac:spMk id="81" creationId="{A03E2379-8871-408A-95CE-7AAE8FA53AE5}"/>
          </ac:spMkLst>
        </pc:spChg>
      </pc:sldChg>
      <pc:sldChg chg="addSp delSp delDesignElem">
        <pc:chgData name="Leighton Carl" userId="28556b0de268b250" providerId="LiveId" clId="{E9C4B824-31E3-408B-B461-DD506857FB89}" dt="2022-01-03T02:10:29.247" v="92"/>
        <pc:sldMkLst>
          <pc:docMk/>
          <pc:sldMk cId="2004121268" sldId="264"/>
        </pc:sldMkLst>
        <pc:spChg chg="add del">
          <ac:chgData name="Leighton Carl" userId="28556b0de268b250" providerId="LiveId" clId="{E9C4B824-31E3-408B-B461-DD506857FB89}" dt="2022-01-03T02:10:29.247" v="92"/>
          <ac:spMkLst>
            <pc:docMk/>
            <pc:sldMk cId="2004121268" sldId="264"/>
            <ac:spMk id="8" creationId="{EA67B5B4-3A24-436E-B663-1B2EBFF8A0CD}"/>
          </ac:spMkLst>
        </pc:spChg>
        <pc:spChg chg="add del">
          <ac:chgData name="Leighton Carl" userId="28556b0de268b250" providerId="LiveId" clId="{E9C4B824-31E3-408B-B461-DD506857FB89}" dt="2022-01-03T02:10:29.247" v="92"/>
          <ac:spMkLst>
            <pc:docMk/>
            <pc:sldMk cId="2004121268" sldId="264"/>
            <ac:spMk id="10" creationId="{987FDF89-C993-41F4-A1B8-DBAFF16008A9}"/>
          </ac:spMkLst>
        </pc:spChg>
        <pc:spChg chg="add del">
          <ac:chgData name="Leighton Carl" userId="28556b0de268b250" providerId="LiveId" clId="{E9C4B824-31E3-408B-B461-DD506857FB89}" dt="2022-01-03T02:10:29.247" v="92"/>
          <ac:spMkLst>
            <pc:docMk/>
            <pc:sldMk cId="2004121268" sldId="264"/>
            <ac:spMk id="12" creationId="{64E585EA-75FD-4025-8270-F66A58A15CDA}"/>
          </ac:spMkLst>
        </pc:spChg>
      </pc:sldChg>
      <pc:sldChg chg="addSp delSp modSp mod delDesignElem">
        <pc:chgData name="Leighton Carl" userId="28556b0de268b250" providerId="LiveId" clId="{E9C4B824-31E3-408B-B461-DD506857FB89}" dt="2022-03-26T22:32:16.096" v="2303" actId="20577"/>
        <pc:sldMkLst>
          <pc:docMk/>
          <pc:sldMk cId="89423270" sldId="265"/>
        </pc:sldMkLst>
        <pc:spChg chg="mod">
          <ac:chgData name="Leighton Carl" userId="28556b0de268b250" providerId="LiveId" clId="{E9C4B824-31E3-408B-B461-DD506857FB89}" dt="2022-03-26T22:32:16.096" v="2303" actId="20577"/>
          <ac:spMkLst>
            <pc:docMk/>
            <pc:sldMk cId="89423270" sldId="265"/>
            <ac:spMk id="3" creationId="{A9F4EE71-9847-45B0-8965-9BAC8FB66103}"/>
          </ac:spMkLst>
        </pc:spChg>
        <pc:spChg chg="add del">
          <ac:chgData name="Leighton Carl" userId="28556b0de268b250" providerId="LiveId" clId="{E9C4B824-31E3-408B-B461-DD506857FB89}" dt="2022-01-03T02:10:29.247" v="92"/>
          <ac:spMkLst>
            <pc:docMk/>
            <pc:sldMk cId="89423270" sldId="265"/>
            <ac:spMk id="1043" creationId="{CF62D2A7-8207-488C-9F46-316BA81A16C8}"/>
          </ac:spMkLst>
        </pc:spChg>
        <pc:spChg chg="add del">
          <ac:chgData name="Leighton Carl" userId="28556b0de268b250" providerId="LiveId" clId="{E9C4B824-31E3-408B-B461-DD506857FB89}" dt="2022-01-03T02:10:29.247" v="92"/>
          <ac:spMkLst>
            <pc:docMk/>
            <pc:sldMk cId="89423270" sldId="265"/>
            <ac:spMk id="1044" creationId="{52AC6D7F-F068-4E11-BB06-F601D89BB980}"/>
          </ac:spMkLst>
        </pc:spChg>
      </pc:sldChg>
      <pc:sldChg chg="addSp delSp delDesignElem">
        <pc:chgData name="Leighton Carl" userId="28556b0de268b250" providerId="LiveId" clId="{E9C4B824-31E3-408B-B461-DD506857FB89}" dt="2022-01-03T02:10:29.247" v="92"/>
        <pc:sldMkLst>
          <pc:docMk/>
          <pc:sldMk cId="3625045358" sldId="266"/>
        </pc:sldMkLst>
        <pc:spChg chg="add del">
          <ac:chgData name="Leighton Carl" userId="28556b0de268b250" providerId="LiveId" clId="{E9C4B824-31E3-408B-B461-DD506857FB89}" dt="2022-01-03T02:10:29.247" v="92"/>
          <ac:spMkLst>
            <pc:docMk/>
            <pc:sldMk cId="3625045358" sldId="266"/>
            <ac:spMk id="13" creationId="{58F1FB8D-1842-4A04-998D-6CF047AB2790}"/>
          </ac:spMkLst>
        </pc:spChg>
        <pc:spChg chg="add del">
          <ac:chgData name="Leighton Carl" userId="28556b0de268b250" providerId="LiveId" clId="{E9C4B824-31E3-408B-B461-DD506857FB89}" dt="2022-01-03T02:10:29.247" v="92"/>
          <ac:spMkLst>
            <pc:docMk/>
            <pc:sldMk cId="3625045358" sldId="266"/>
            <ac:spMk id="14" creationId="{56C20283-73E0-40EC-8AD8-057F581F64C2}"/>
          </ac:spMkLst>
        </pc:spChg>
        <pc:spChg chg="add del">
          <ac:chgData name="Leighton Carl" userId="28556b0de268b250" providerId="LiveId" clId="{E9C4B824-31E3-408B-B461-DD506857FB89}" dt="2022-01-03T02:10:29.247" v="92"/>
          <ac:spMkLst>
            <pc:docMk/>
            <pc:sldMk cId="3625045358" sldId="266"/>
            <ac:spMk id="15" creationId="{3FCC729B-E528-40C3-82D3-BA4375575E87}"/>
          </ac:spMkLst>
        </pc:spChg>
      </pc:sldChg>
      <pc:sldChg chg="addSp delSp modSp mod delDesignElem">
        <pc:chgData name="Leighton Carl" userId="28556b0de268b250" providerId="LiveId" clId="{E9C4B824-31E3-408B-B461-DD506857FB89}" dt="2022-01-03T02:10:29.247" v="92"/>
        <pc:sldMkLst>
          <pc:docMk/>
          <pc:sldMk cId="3436263625" sldId="268"/>
        </pc:sldMkLst>
        <pc:spChg chg="mod">
          <ac:chgData name="Leighton Carl" userId="28556b0de268b250" providerId="LiveId" clId="{E9C4B824-31E3-408B-B461-DD506857FB89}" dt="2022-01-03T02:09:49.602" v="56"/>
          <ac:spMkLst>
            <pc:docMk/>
            <pc:sldMk cId="3436263625" sldId="268"/>
            <ac:spMk id="2" creationId="{44ECA797-1C7C-489F-9369-21F7E247048A}"/>
          </ac:spMkLst>
        </pc:spChg>
        <pc:spChg chg="add del">
          <ac:chgData name="Leighton Carl" userId="28556b0de268b250" providerId="LiveId" clId="{E9C4B824-31E3-408B-B461-DD506857FB89}" dt="2022-01-03T02:10:29.247" v="92"/>
          <ac:spMkLst>
            <pc:docMk/>
            <pc:sldMk cId="3436263625" sldId="268"/>
            <ac:spMk id="71" creationId="{59A309A7-1751-4ABE-A3C1-EEC40366AD89}"/>
          </ac:spMkLst>
        </pc:spChg>
        <pc:spChg chg="add del">
          <ac:chgData name="Leighton Carl" userId="28556b0de268b250" providerId="LiveId" clId="{E9C4B824-31E3-408B-B461-DD506857FB89}" dt="2022-01-03T02:10:29.247" v="92"/>
          <ac:spMkLst>
            <pc:docMk/>
            <pc:sldMk cId="3436263625" sldId="268"/>
            <ac:spMk id="73" creationId="{967D8EB6-EAE1-4F9C-B398-83321E287204}"/>
          </ac:spMkLst>
        </pc:spChg>
      </pc:sldChg>
      <pc:sldChg chg="addSp delSp modSp mod delDesignElem">
        <pc:chgData name="Leighton Carl" userId="28556b0de268b250" providerId="LiveId" clId="{E9C4B824-31E3-408B-B461-DD506857FB89}" dt="2022-01-03T02:10:29.247" v="92"/>
        <pc:sldMkLst>
          <pc:docMk/>
          <pc:sldMk cId="2558201761" sldId="269"/>
        </pc:sldMkLst>
        <pc:spChg chg="mod">
          <ac:chgData name="Leighton Carl" userId="28556b0de268b250" providerId="LiveId" clId="{E9C4B824-31E3-408B-B461-DD506857FB89}" dt="2022-01-03T02:09:49.602" v="56"/>
          <ac:spMkLst>
            <pc:docMk/>
            <pc:sldMk cId="2558201761" sldId="269"/>
            <ac:spMk id="2" creationId="{07ED4DE7-C822-4B9D-BD37-E52610C2B6C3}"/>
          </ac:spMkLst>
        </pc:spChg>
        <pc:spChg chg="add del">
          <ac:chgData name="Leighton Carl" userId="28556b0de268b250" providerId="LiveId" clId="{E9C4B824-31E3-408B-B461-DD506857FB89}" dt="2022-01-03T02:10:29.247" v="92"/>
          <ac:spMkLst>
            <pc:docMk/>
            <pc:sldMk cId="2558201761" sldId="269"/>
            <ac:spMk id="2052" creationId="{CF62D2A7-8207-488C-9F46-316BA81A16C8}"/>
          </ac:spMkLst>
        </pc:spChg>
      </pc:sldChg>
      <pc:sldChg chg="addSp delSp modSp mod delDesignElem">
        <pc:chgData name="Leighton Carl" userId="28556b0de268b250" providerId="LiveId" clId="{E9C4B824-31E3-408B-B461-DD506857FB89}" dt="2022-01-03T02:10:29.247" v="92"/>
        <pc:sldMkLst>
          <pc:docMk/>
          <pc:sldMk cId="1300813141" sldId="270"/>
        </pc:sldMkLst>
        <pc:spChg chg="mod">
          <ac:chgData name="Leighton Carl" userId="28556b0de268b250" providerId="LiveId" clId="{E9C4B824-31E3-408B-B461-DD506857FB89}" dt="2022-01-03T02:09:49.602" v="56"/>
          <ac:spMkLst>
            <pc:docMk/>
            <pc:sldMk cId="1300813141" sldId="270"/>
            <ac:spMk id="2" creationId="{442275B8-1F89-4FEE-9883-BB13F877F5D0}"/>
          </ac:spMkLst>
        </pc:spChg>
        <pc:spChg chg="mod">
          <ac:chgData name="Leighton Carl" userId="28556b0de268b250" providerId="LiveId" clId="{E9C4B824-31E3-408B-B461-DD506857FB89}" dt="2022-01-03T02:09:49.602" v="56"/>
          <ac:spMkLst>
            <pc:docMk/>
            <pc:sldMk cId="1300813141" sldId="270"/>
            <ac:spMk id="3" creationId="{43532DD1-168C-4339-9330-B305D8376874}"/>
          </ac:spMkLst>
        </pc:spChg>
        <pc:spChg chg="add del">
          <ac:chgData name="Leighton Carl" userId="28556b0de268b250" providerId="LiveId" clId="{E9C4B824-31E3-408B-B461-DD506857FB89}" dt="2022-01-03T02:10:29.247" v="92"/>
          <ac:spMkLst>
            <pc:docMk/>
            <pc:sldMk cId="1300813141" sldId="270"/>
            <ac:spMk id="15" creationId="{EA67B5B4-3A24-436E-B663-1B2EBFF8A0CD}"/>
          </ac:spMkLst>
        </pc:spChg>
        <pc:spChg chg="add del">
          <ac:chgData name="Leighton Carl" userId="28556b0de268b250" providerId="LiveId" clId="{E9C4B824-31E3-408B-B461-DD506857FB89}" dt="2022-01-03T02:10:29.247" v="92"/>
          <ac:spMkLst>
            <pc:docMk/>
            <pc:sldMk cId="1300813141" sldId="270"/>
            <ac:spMk id="17" creationId="{987FDF89-C993-41F4-A1B8-DBAFF16008A9}"/>
          </ac:spMkLst>
        </pc:spChg>
        <pc:spChg chg="add del">
          <ac:chgData name="Leighton Carl" userId="28556b0de268b250" providerId="LiveId" clId="{E9C4B824-31E3-408B-B461-DD506857FB89}" dt="2022-01-03T02:10:29.247" v="92"/>
          <ac:spMkLst>
            <pc:docMk/>
            <pc:sldMk cId="1300813141" sldId="270"/>
            <ac:spMk id="19" creationId="{64E585EA-75FD-4025-8270-F66A58A15CDA}"/>
          </ac:spMkLst>
        </pc:spChg>
      </pc:sldChg>
      <pc:sldChg chg="addSp delSp modSp mod delDesignElem">
        <pc:chgData name="Leighton Carl" userId="28556b0de268b250" providerId="LiveId" clId="{E9C4B824-31E3-408B-B461-DD506857FB89}" dt="2022-01-03T02:10:29.247" v="92"/>
        <pc:sldMkLst>
          <pc:docMk/>
          <pc:sldMk cId="1511348010" sldId="271"/>
        </pc:sldMkLst>
        <pc:spChg chg="mod">
          <ac:chgData name="Leighton Carl" userId="28556b0de268b250" providerId="LiveId" clId="{E9C4B824-31E3-408B-B461-DD506857FB89}" dt="2022-01-03T02:09:49.602" v="56"/>
          <ac:spMkLst>
            <pc:docMk/>
            <pc:sldMk cId="1511348010" sldId="271"/>
            <ac:spMk id="2" creationId="{E8B6020A-288E-471D-B468-8789281581F9}"/>
          </ac:spMkLst>
        </pc:spChg>
        <pc:spChg chg="add del">
          <ac:chgData name="Leighton Carl" userId="28556b0de268b250" providerId="LiveId" clId="{E9C4B824-31E3-408B-B461-DD506857FB89}" dt="2022-01-03T02:10:29.247" v="92"/>
          <ac:spMkLst>
            <pc:docMk/>
            <pc:sldMk cId="1511348010" sldId="271"/>
            <ac:spMk id="71" creationId="{EE1FC7B4-E4A7-4452-B413-1A623E3A7230}"/>
          </ac:spMkLst>
        </pc:spChg>
        <pc:spChg chg="add del">
          <ac:chgData name="Leighton Carl" userId="28556b0de268b250" providerId="LiveId" clId="{E9C4B824-31E3-408B-B461-DD506857FB89}" dt="2022-01-03T02:10:29.247" v="92"/>
          <ac:spMkLst>
            <pc:docMk/>
            <pc:sldMk cId="1511348010" sldId="271"/>
            <ac:spMk id="73" creationId="{E0709AF0-24F0-4486-B189-BE6386BDB198}"/>
          </ac:spMkLst>
        </pc:spChg>
        <pc:spChg chg="add del">
          <ac:chgData name="Leighton Carl" userId="28556b0de268b250" providerId="LiveId" clId="{E9C4B824-31E3-408B-B461-DD506857FB89}" dt="2022-01-03T02:10:29.247" v="92"/>
          <ac:spMkLst>
            <pc:docMk/>
            <pc:sldMk cId="1511348010" sldId="271"/>
            <ac:spMk id="75" creationId="{FBE3B62F-5853-4A3C-B050-6186351A7176}"/>
          </ac:spMkLst>
        </pc:spChg>
      </pc:sldChg>
      <pc:sldChg chg="addSp delSp delDesignElem">
        <pc:chgData name="Leighton Carl" userId="28556b0de268b250" providerId="LiveId" clId="{E9C4B824-31E3-408B-B461-DD506857FB89}" dt="2022-01-03T02:10:29.247" v="92"/>
        <pc:sldMkLst>
          <pc:docMk/>
          <pc:sldMk cId="268365814" sldId="272"/>
        </pc:sldMkLst>
        <pc:spChg chg="add del">
          <ac:chgData name="Leighton Carl" userId="28556b0de268b250" providerId="LiveId" clId="{E9C4B824-31E3-408B-B461-DD506857FB89}" dt="2022-01-03T02:10:29.247" v="92"/>
          <ac:spMkLst>
            <pc:docMk/>
            <pc:sldMk cId="268365814" sldId="272"/>
            <ac:spMk id="15" creationId="{46C2E80F-49A6-4372-B103-219D417A55ED}"/>
          </ac:spMkLst>
        </pc:spChg>
      </pc:sldChg>
      <pc:sldChg chg="addSp delSp modSp del mod delDesignElem">
        <pc:chgData name="Leighton Carl" userId="28556b0de268b250" providerId="LiveId" clId="{E9C4B824-31E3-408B-B461-DD506857FB89}" dt="2022-03-26T19:30:52.981" v="2138" actId="47"/>
        <pc:sldMkLst>
          <pc:docMk/>
          <pc:sldMk cId="3992417166" sldId="274"/>
        </pc:sldMkLst>
        <pc:spChg chg="mod">
          <ac:chgData name="Leighton Carl" userId="28556b0de268b250" providerId="LiveId" clId="{E9C4B824-31E3-408B-B461-DD506857FB89}" dt="2022-01-03T02:09:49.602" v="56"/>
          <ac:spMkLst>
            <pc:docMk/>
            <pc:sldMk cId="3992417166" sldId="274"/>
            <ac:spMk id="2" creationId="{1E450305-A163-4C92-BBDD-513B8BE7342B}"/>
          </ac:spMkLst>
        </pc:spChg>
        <pc:spChg chg="add del">
          <ac:chgData name="Leighton Carl" userId="28556b0de268b250" providerId="LiveId" clId="{E9C4B824-31E3-408B-B461-DD506857FB89}" dt="2022-01-03T02:10:29.247" v="92"/>
          <ac:spMkLst>
            <pc:docMk/>
            <pc:sldMk cId="3992417166" sldId="274"/>
            <ac:spMk id="75" creationId="{C99A8FB7-A79B-4BC9-9D56-B79587F6AA3E}"/>
          </ac:spMkLst>
        </pc:spChg>
        <pc:spChg chg="add del">
          <ac:chgData name="Leighton Carl" userId="28556b0de268b250" providerId="LiveId" clId="{E9C4B824-31E3-408B-B461-DD506857FB89}" dt="2022-01-03T02:10:29.247" v="92"/>
          <ac:spMkLst>
            <pc:docMk/>
            <pc:sldMk cId="3992417166" sldId="274"/>
            <ac:spMk id="77" creationId="{B23893E2-3349-46D7-A7AA-B9E447957FB1}"/>
          </ac:spMkLst>
        </pc:spChg>
        <pc:spChg chg="add del">
          <ac:chgData name="Leighton Carl" userId="28556b0de268b250" providerId="LiveId" clId="{E9C4B824-31E3-408B-B461-DD506857FB89}" dt="2022-01-03T02:10:29.247" v="92"/>
          <ac:spMkLst>
            <pc:docMk/>
            <pc:sldMk cId="3992417166" sldId="274"/>
            <ac:spMk id="79" creationId="{2B7592FE-10D1-4664-B623-353F47C8DF7F}"/>
          </ac:spMkLst>
        </pc:spChg>
      </pc:sldChg>
      <pc:sldChg chg="addSp delSp modSp mod delDesignElem">
        <pc:chgData name="Leighton Carl" userId="28556b0de268b250" providerId="LiveId" clId="{E9C4B824-31E3-408B-B461-DD506857FB89}" dt="2022-01-03T02:10:29.247" v="92"/>
        <pc:sldMkLst>
          <pc:docMk/>
          <pc:sldMk cId="70176695" sldId="276"/>
        </pc:sldMkLst>
        <pc:spChg chg="mod">
          <ac:chgData name="Leighton Carl" userId="28556b0de268b250" providerId="LiveId" clId="{E9C4B824-31E3-408B-B461-DD506857FB89}" dt="2022-01-03T02:09:49.602" v="56"/>
          <ac:spMkLst>
            <pc:docMk/>
            <pc:sldMk cId="70176695" sldId="276"/>
            <ac:spMk id="2" creationId="{005DDE63-2156-41E3-98CE-756BE91258D6}"/>
          </ac:spMkLst>
        </pc:spChg>
        <pc:spChg chg="add del">
          <ac:chgData name="Leighton Carl" userId="28556b0de268b250" providerId="LiveId" clId="{E9C4B824-31E3-408B-B461-DD506857FB89}" dt="2022-01-03T02:10:29.247" v="92"/>
          <ac:spMkLst>
            <pc:docMk/>
            <pc:sldMk cId="70176695" sldId="276"/>
            <ac:spMk id="8" creationId="{EA67B5B4-3A24-436E-B663-1B2EBFF8A0CD}"/>
          </ac:spMkLst>
        </pc:spChg>
        <pc:spChg chg="add del">
          <ac:chgData name="Leighton Carl" userId="28556b0de268b250" providerId="LiveId" clId="{E9C4B824-31E3-408B-B461-DD506857FB89}" dt="2022-01-03T02:10:29.247" v="92"/>
          <ac:spMkLst>
            <pc:docMk/>
            <pc:sldMk cId="70176695" sldId="276"/>
            <ac:spMk id="10" creationId="{987FDF89-C993-41F4-A1B8-DBAFF16008A9}"/>
          </ac:spMkLst>
        </pc:spChg>
        <pc:spChg chg="add del">
          <ac:chgData name="Leighton Carl" userId="28556b0de268b250" providerId="LiveId" clId="{E9C4B824-31E3-408B-B461-DD506857FB89}" dt="2022-01-03T02:10:29.247" v="92"/>
          <ac:spMkLst>
            <pc:docMk/>
            <pc:sldMk cId="70176695" sldId="276"/>
            <ac:spMk id="12" creationId="{64E585EA-75FD-4025-8270-F66A58A15CDA}"/>
          </ac:spMkLst>
        </pc:spChg>
      </pc:sldChg>
      <pc:sldChg chg="addSp delSp modSp mod delDesignElem">
        <pc:chgData name="Leighton Carl" userId="28556b0de268b250" providerId="LiveId" clId="{E9C4B824-31E3-408B-B461-DD506857FB89}" dt="2022-01-03T02:10:29.247" v="92"/>
        <pc:sldMkLst>
          <pc:docMk/>
          <pc:sldMk cId="2179224551" sldId="277"/>
        </pc:sldMkLst>
        <pc:spChg chg="mod">
          <ac:chgData name="Leighton Carl" userId="28556b0de268b250" providerId="LiveId" clId="{E9C4B824-31E3-408B-B461-DD506857FB89}" dt="2022-01-03T02:09:49.602" v="56"/>
          <ac:spMkLst>
            <pc:docMk/>
            <pc:sldMk cId="2179224551" sldId="277"/>
            <ac:spMk id="2" creationId="{DDBE8F01-BDE1-430D-B023-72E284E7014A}"/>
          </ac:spMkLst>
        </pc:spChg>
        <pc:spChg chg="add del">
          <ac:chgData name="Leighton Carl" userId="28556b0de268b250" providerId="LiveId" clId="{E9C4B824-31E3-408B-B461-DD506857FB89}" dt="2022-01-03T02:10:29.247" v="92"/>
          <ac:spMkLst>
            <pc:docMk/>
            <pc:sldMk cId="2179224551" sldId="277"/>
            <ac:spMk id="9" creationId="{56C20283-73E0-40EC-8AD8-057F581F64C2}"/>
          </ac:spMkLst>
        </pc:spChg>
        <pc:spChg chg="add del">
          <ac:chgData name="Leighton Carl" userId="28556b0de268b250" providerId="LiveId" clId="{E9C4B824-31E3-408B-B461-DD506857FB89}" dt="2022-01-03T02:10:29.247" v="92"/>
          <ac:spMkLst>
            <pc:docMk/>
            <pc:sldMk cId="2179224551" sldId="277"/>
            <ac:spMk id="11" creationId="{3FCC729B-E528-40C3-82D3-BA4375575E87}"/>
          </ac:spMkLst>
        </pc:spChg>
        <pc:spChg chg="add del">
          <ac:chgData name="Leighton Carl" userId="28556b0de268b250" providerId="LiveId" clId="{E9C4B824-31E3-408B-B461-DD506857FB89}" dt="2022-01-03T02:10:29.247" v="92"/>
          <ac:spMkLst>
            <pc:docMk/>
            <pc:sldMk cId="2179224551" sldId="277"/>
            <ac:spMk id="13" creationId="{58F1FB8D-1842-4A04-998D-6CF047AB2790}"/>
          </ac:spMkLst>
        </pc:spChg>
      </pc:sldChg>
      <pc:sldChg chg="addSp delSp modSp mod delDesignElem">
        <pc:chgData name="Leighton Carl" userId="28556b0de268b250" providerId="LiveId" clId="{E9C4B824-31E3-408B-B461-DD506857FB89}" dt="2022-01-03T02:10:29.247" v="92"/>
        <pc:sldMkLst>
          <pc:docMk/>
          <pc:sldMk cId="245019244" sldId="278"/>
        </pc:sldMkLst>
        <pc:spChg chg="mod">
          <ac:chgData name="Leighton Carl" userId="28556b0de268b250" providerId="LiveId" clId="{E9C4B824-31E3-408B-B461-DD506857FB89}" dt="2022-01-03T02:09:49.602" v="56"/>
          <ac:spMkLst>
            <pc:docMk/>
            <pc:sldMk cId="245019244" sldId="278"/>
            <ac:spMk id="3" creationId="{5F43A91A-1143-42E4-A8A6-FFC49885B214}"/>
          </ac:spMkLst>
        </pc:spChg>
        <pc:spChg chg="add del">
          <ac:chgData name="Leighton Carl" userId="28556b0de268b250" providerId="LiveId" clId="{E9C4B824-31E3-408B-B461-DD506857FB89}" dt="2022-01-03T02:10:29.247" v="92"/>
          <ac:spMkLst>
            <pc:docMk/>
            <pc:sldMk cId="245019244" sldId="278"/>
            <ac:spMk id="8" creationId="{EA67B5B4-3A24-436E-B663-1B2EBFF8A0CD}"/>
          </ac:spMkLst>
        </pc:spChg>
        <pc:spChg chg="add del">
          <ac:chgData name="Leighton Carl" userId="28556b0de268b250" providerId="LiveId" clId="{E9C4B824-31E3-408B-B461-DD506857FB89}" dt="2022-01-03T02:10:29.247" v="92"/>
          <ac:spMkLst>
            <pc:docMk/>
            <pc:sldMk cId="245019244" sldId="278"/>
            <ac:spMk id="10" creationId="{987FDF89-C993-41F4-A1B8-DBAFF16008A9}"/>
          </ac:spMkLst>
        </pc:spChg>
        <pc:spChg chg="add del">
          <ac:chgData name="Leighton Carl" userId="28556b0de268b250" providerId="LiveId" clId="{E9C4B824-31E3-408B-B461-DD506857FB89}" dt="2022-01-03T02:10:29.247" v="92"/>
          <ac:spMkLst>
            <pc:docMk/>
            <pc:sldMk cId="245019244" sldId="278"/>
            <ac:spMk id="12" creationId="{64E585EA-75FD-4025-8270-F66A58A15CDA}"/>
          </ac:spMkLst>
        </pc:spChg>
      </pc:sldChg>
      <pc:sldChg chg="addSp delSp delDesignElem">
        <pc:chgData name="Leighton Carl" userId="28556b0de268b250" providerId="LiveId" clId="{E9C4B824-31E3-408B-B461-DD506857FB89}" dt="2022-01-03T02:10:29.247" v="92"/>
        <pc:sldMkLst>
          <pc:docMk/>
          <pc:sldMk cId="1435358482" sldId="279"/>
        </pc:sldMkLst>
        <pc:spChg chg="add del">
          <ac:chgData name="Leighton Carl" userId="28556b0de268b250" providerId="LiveId" clId="{E9C4B824-31E3-408B-B461-DD506857FB89}" dt="2022-01-03T02:10:29.247" v="92"/>
          <ac:spMkLst>
            <pc:docMk/>
            <pc:sldMk cId="1435358482" sldId="279"/>
            <ac:spMk id="8" creationId="{3B854194-185D-494D-905C-7C7CB2E30F6E}"/>
          </ac:spMkLst>
        </pc:spChg>
        <pc:spChg chg="add del">
          <ac:chgData name="Leighton Carl" userId="28556b0de268b250" providerId="LiveId" clId="{E9C4B824-31E3-408B-B461-DD506857FB89}" dt="2022-01-03T02:10:29.247" v="92"/>
          <ac:spMkLst>
            <pc:docMk/>
            <pc:sldMk cId="1435358482" sldId="279"/>
            <ac:spMk id="10" creationId="{B4F5FA0D-0104-4987-8241-EFF7C85B88DE}"/>
          </ac:spMkLst>
        </pc:spChg>
        <pc:picChg chg="add del">
          <ac:chgData name="Leighton Carl" userId="28556b0de268b250" providerId="LiveId" clId="{E9C4B824-31E3-408B-B461-DD506857FB89}" dt="2022-01-03T02:10:29.247" v="92"/>
          <ac:picMkLst>
            <pc:docMk/>
            <pc:sldMk cId="1435358482" sldId="279"/>
            <ac:picMk id="12" creationId="{2897127E-6CEF-446C-BE87-93B7C46E49D1}"/>
          </ac:picMkLst>
        </pc:picChg>
      </pc:sldChg>
      <pc:sldChg chg="addSp delSp delDesignElem">
        <pc:chgData name="Leighton Carl" userId="28556b0de268b250" providerId="LiveId" clId="{E9C4B824-31E3-408B-B461-DD506857FB89}" dt="2022-01-03T02:10:29.247" v="92"/>
        <pc:sldMkLst>
          <pc:docMk/>
          <pc:sldMk cId="1795802331" sldId="283"/>
        </pc:sldMkLst>
        <pc:spChg chg="add del">
          <ac:chgData name="Leighton Carl" userId="28556b0de268b250" providerId="LiveId" clId="{E9C4B824-31E3-408B-B461-DD506857FB89}" dt="2022-01-03T02:10:29.247" v="92"/>
          <ac:spMkLst>
            <pc:docMk/>
            <pc:sldMk cId="1795802331" sldId="283"/>
            <ac:spMk id="8" creationId="{4351DFE5-F63D-4BE0-BDA9-E3EB88F01AA5}"/>
          </ac:spMkLst>
        </pc:spChg>
        <pc:picChg chg="add del">
          <ac:chgData name="Leighton Carl" userId="28556b0de268b250" providerId="LiveId" clId="{E9C4B824-31E3-408B-B461-DD506857FB89}" dt="2022-01-03T02:10:29.247" v="92"/>
          <ac:picMkLst>
            <pc:docMk/>
            <pc:sldMk cId="1795802331" sldId="283"/>
            <ac:picMk id="10" creationId="{3AA16612-ACD2-4A16-8F2B-4514FD6BF28F}"/>
          </ac:picMkLst>
        </pc:picChg>
      </pc:sldChg>
      <pc:sldChg chg="addSp delSp delDesignElem">
        <pc:chgData name="Leighton Carl" userId="28556b0de268b250" providerId="LiveId" clId="{E9C4B824-31E3-408B-B461-DD506857FB89}" dt="2022-01-03T02:10:29.247" v="92"/>
        <pc:sldMkLst>
          <pc:docMk/>
          <pc:sldMk cId="3500242988" sldId="284"/>
        </pc:sldMkLst>
        <pc:spChg chg="add del">
          <ac:chgData name="Leighton Carl" userId="28556b0de268b250" providerId="LiveId" clId="{E9C4B824-31E3-408B-B461-DD506857FB89}" dt="2022-01-03T02:10:29.247" v="92"/>
          <ac:spMkLst>
            <pc:docMk/>
            <pc:sldMk cId="3500242988" sldId="284"/>
            <ac:spMk id="9" creationId="{59A309A7-1751-4ABE-A3C1-EEC40366AD89}"/>
          </ac:spMkLst>
        </pc:spChg>
        <pc:spChg chg="add del">
          <ac:chgData name="Leighton Carl" userId="28556b0de268b250" providerId="LiveId" clId="{E9C4B824-31E3-408B-B461-DD506857FB89}" dt="2022-01-03T02:10:29.247" v="92"/>
          <ac:spMkLst>
            <pc:docMk/>
            <pc:sldMk cId="3500242988" sldId="284"/>
            <ac:spMk id="14" creationId="{967D8EB6-EAE1-4F9C-B398-83321E287204}"/>
          </ac:spMkLst>
        </pc:spChg>
      </pc:sldChg>
      <pc:sldChg chg="addSp delSp modSp modAnim modNotesTx">
        <pc:chgData name="Leighton Carl" userId="28556b0de268b250" providerId="LiveId" clId="{E9C4B824-31E3-408B-B461-DD506857FB89}" dt="2022-03-26T22:30:12.547" v="2302"/>
        <pc:sldMkLst>
          <pc:docMk/>
          <pc:sldMk cId="3349619685" sldId="285"/>
        </pc:sldMkLst>
        <pc:picChg chg="mod">
          <ac:chgData name="Leighton Carl" userId="28556b0de268b250" providerId="LiveId" clId="{E9C4B824-31E3-408B-B461-DD506857FB89}" dt="2022-03-26T22:28:19.025" v="2282" actId="1076"/>
          <ac:picMkLst>
            <pc:docMk/>
            <pc:sldMk cId="3349619685" sldId="285"/>
            <ac:picMk id="3" creationId="{9C9D2061-3500-4A16-8687-94338E992E06}"/>
          </ac:picMkLst>
        </pc:picChg>
        <pc:picChg chg="mod">
          <ac:chgData name="Leighton Carl" userId="28556b0de268b250" providerId="LiveId" clId="{E9C4B824-31E3-408B-B461-DD506857FB89}" dt="2022-03-26T22:28:27.633" v="2285" actId="1076"/>
          <ac:picMkLst>
            <pc:docMk/>
            <pc:sldMk cId="3349619685" sldId="285"/>
            <ac:picMk id="6" creationId="{B28BAE4A-D329-4E1F-B93E-B8E695B2C858}"/>
          </ac:picMkLst>
        </pc:picChg>
        <pc:picChg chg="mod">
          <ac:chgData name="Leighton Carl" userId="28556b0de268b250" providerId="LiveId" clId="{E9C4B824-31E3-408B-B461-DD506857FB89}" dt="2022-03-26T22:28:48.312" v="2289" actId="1076"/>
          <ac:picMkLst>
            <pc:docMk/>
            <pc:sldMk cId="3349619685" sldId="285"/>
            <ac:picMk id="7" creationId="{C0C8471D-8BD7-447B-965F-3E0F5DC9CE76}"/>
          </ac:picMkLst>
        </pc:picChg>
        <pc:picChg chg="mod">
          <ac:chgData name="Leighton Carl" userId="28556b0de268b250" providerId="LiveId" clId="{E9C4B824-31E3-408B-B461-DD506857FB89}" dt="2022-03-26T21:50:09.808" v="2256" actId="1076"/>
          <ac:picMkLst>
            <pc:docMk/>
            <pc:sldMk cId="3349619685" sldId="285"/>
            <ac:picMk id="1030" creationId="{6F0B1051-0ECF-48BB-B41D-B835F6B07A94}"/>
          </ac:picMkLst>
        </pc:picChg>
        <pc:picChg chg="mod">
          <ac:chgData name="Leighton Carl" userId="28556b0de268b250" providerId="LiveId" clId="{E9C4B824-31E3-408B-B461-DD506857FB89}" dt="2022-03-26T21:50:06.393" v="2255" actId="1076"/>
          <ac:picMkLst>
            <pc:docMk/>
            <pc:sldMk cId="3349619685" sldId="285"/>
            <ac:picMk id="1032" creationId="{7A373115-5405-4B83-A650-2EA0AACA5A77}"/>
          </ac:picMkLst>
        </pc:picChg>
        <pc:picChg chg="mod">
          <ac:chgData name="Leighton Carl" userId="28556b0de268b250" providerId="LiveId" clId="{E9C4B824-31E3-408B-B461-DD506857FB89}" dt="2022-03-26T22:28:16.872" v="2281" actId="1076"/>
          <ac:picMkLst>
            <pc:docMk/>
            <pc:sldMk cId="3349619685" sldId="285"/>
            <ac:picMk id="1034" creationId="{F15B5282-3FDD-4F6F-8937-D574F42EAC2F}"/>
          </ac:picMkLst>
        </pc:picChg>
        <pc:picChg chg="mod">
          <ac:chgData name="Leighton Carl" userId="28556b0de268b250" providerId="LiveId" clId="{E9C4B824-31E3-408B-B461-DD506857FB89}" dt="2022-03-26T22:28:50.911" v="2290" actId="1076"/>
          <ac:picMkLst>
            <pc:docMk/>
            <pc:sldMk cId="3349619685" sldId="285"/>
            <ac:picMk id="2050" creationId="{D5D3ECCB-029D-4D07-9347-2D22182C12E4}"/>
          </ac:picMkLst>
        </pc:picChg>
        <pc:picChg chg="del">
          <ac:chgData name="Leighton Carl" userId="28556b0de268b250" providerId="LiveId" clId="{E9C4B824-31E3-408B-B461-DD506857FB89}" dt="2022-03-26T21:24:44.781" v="2143" actId="478"/>
          <ac:picMkLst>
            <pc:docMk/>
            <pc:sldMk cId="3349619685" sldId="285"/>
            <ac:picMk id="2054" creationId="{05DA932E-0487-420B-B3CD-046ACFDB984C}"/>
          </ac:picMkLst>
        </pc:picChg>
        <pc:picChg chg="mod">
          <ac:chgData name="Leighton Carl" userId="28556b0de268b250" providerId="LiveId" clId="{E9C4B824-31E3-408B-B461-DD506857FB89}" dt="2022-03-26T21:45:00.627" v="2206" actId="1076"/>
          <ac:picMkLst>
            <pc:docMk/>
            <pc:sldMk cId="3349619685" sldId="285"/>
            <ac:picMk id="2056" creationId="{877DC17C-29AE-424B-8337-59FDC4238E61}"/>
          </ac:picMkLst>
        </pc:picChg>
        <pc:picChg chg="del">
          <ac:chgData name="Leighton Carl" userId="28556b0de268b250" providerId="LiveId" clId="{E9C4B824-31E3-408B-B461-DD506857FB89}" dt="2022-03-26T21:26:36.459" v="2148" actId="478"/>
          <ac:picMkLst>
            <pc:docMk/>
            <pc:sldMk cId="3349619685" sldId="285"/>
            <ac:picMk id="2058" creationId="{33F0B2D5-E7CA-4505-A128-4EA13204D564}"/>
          </ac:picMkLst>
        </pc:picChg>
        <pc:picChg chg="add mod">
          <ac:chgData name="Leighton Carl" userId="28556b0de268b250" providerId="LiveId" clId="{E9C4B824-31E3-408B-B461-DD506857FB89}" dt="2022-03-26T22:28:46.492" v="2288" actId="1076"/>
          <ac:picMkLst>
            <pc:docMk/>
            <pc:sldMk cId="3349619685" sldId="285"/>
            <ac:picMk id="5122" creationId="{DCE1F75A-B758-4A98-A2D5-3CAE52B2F2E6}"/>
          </ac:picMkLst>
        </pc:picChg>
        <pc:picChg chg="add mod">
          <ac:chgData name="Leighton Carl" userId="28556b0de268b250" providerId="LiveId" clId="{E9C4B824-31E3-408B-B461-DD506857FB89}" dt="2022-03-26T22:28:40.797" v="2286" actId="14100"/>
          <ac:picMkLst>
            <pc:docMk/>
            <pc:sldMk cId="3349619685" sldId="285"/>
            <ac:picMk id="5124" creationId="{F26D687C-3633-4535-A328-D0CC586F44BA}"/>
          </ac:picMkLst>
        </pc:picChg>
      </pc:sldChg>
      <pc:sldChg chg="addSp delSp modSp mod delDesignElem">
        <pc:chgData name="Leighton Carl" userId="28556b0de268b250" providerId="LiveId" clId="{E9C4B824-31E3-408B-B461-DD506857FB89}" dt="2022-01-03T02:10:29.247" v="92"/>
        <pc:sldMkLst>
          <pc:docMk/>
          <pc:sldMk cId="55247440" sldId="286"/>
        </pc:sldMkLst>
        <pc:spChg chg="mod">
          <ac:chgData name="Leighton Carl" userId="28556b0de268b250" providerId="LiveId" clId="{E9C4B824-31E3-408B-B461-DD506857FB89}" dt="2022-01-03T02:09:49.602" v="56"/>
          <ac:spMkLst>
            <pc:docMk/>
            <pc:sldMk cId="55247440" sldId="286"/>
            <ac:spMk id="2" creationId="{EEA6FB83-7D83-4F6A-82B2-BC52C2CD04B7}"/>
          </ac:spMkLst>
        </pc:spChg>
        <pc:spChg chg="add del">
          <ac:chgData name="Leighton Carl" userId="28556b0de268b250" providerId="LiveId" clId="{E9C4B824-31E3-408B-B461-DD506857FB89}" dt="2022-01-03T02:10:29.247" v="92"/>
          <ac:spMkLst>
            <pc:docMk/>
            <pc:sldMk cId="55247440" sldId="286"/>
            <ac:spMk id="71" creationId="{59A309A7-1751-4ABE-A3C1-EEC40366AD89}"/>
          </ac:spMkLst>
        </pc:spChg>
        <pc:spChg chg="add del">
          <ac:chgData name="Leighton Carl" userId="28556b0de268b250" providerId="LiveId" clId="{E9C4B824-31E3-408B-B461-DD506857FB89}" dt="2022-01-03T02:10:29.247" v="92"/>
          <ac:spMkLst>
            <pc:docMk/>
            <pc:sldMk cId="55247440" sldId="286"/>
            <ac:spMk id="73" creationId="{967D8EB6-EAE1-4F9C-B398-83321E287204}"/>
          </ac:spMkLst>
        </pc:spChg>
      </pc:sldChg>
      <pc:sldChg chg="addSp delSp delDesignElem">
        <pc:chgData name="Leighton Carl" userId="28556b0de268b250" providerId="LiveId" clId="{E9C4B824-31E3-408B-B461-DD506857FB89}" dt="2022-01-03T02:10:29.247" v="92"/>
        <pc:sldMkLst>
          <pc:docMk/>
          <pc:sldMk cId="1330947171" sldId="288"/>
        </pc:sldMkLst>
        <pc:spChg chg="add del">
          <ac:chgData name="Leighton Carl" userId="28556b0de268b250" providerId="LiveId" clId="{E9C4B824-31E3-408B-B461-DD506857FB89}" dt="2022-01-03T02:10:29.247" v="92"/>
          <ac:spMkLst>
            <pc:docMk/>
            <pc:sldMk cId="1330947171" sldId="288"/>
            <ac:spMk id="5" creationId="{3B854194-185D-494D-905C-7C7CB2E30F6E}"/>
          </ac:spMkLst>
        </pc:spChg>
        <pc:spChg chg="add del">
          <ac:chgData name="Leighton Carl" userId="28556b0de268b250" providerId="LiveId" clId="{E9C4B824-31E3-408B-B461-DD506857FB89}" dt="2022-01-03T02:10:29.247" v="92"/>
          <ac:spMkLst>
            <pc:docMk/>
            <pc:sldMk cId="1330947171" sldId="288"/>
            <ac:spMk id="6" creationId="{B4F5FA0D-0104-4987-8241-EFF7C85B88DE}"/>
          </ac:spMkLst>
        </pc:spChg>
        <pc:picChg chg="add del">
          <ac:chgData name="Leighton Carl" userId="28556b0de268b250" providerId="LiveId" clId="{E9C4B824-31E3-408B-B461-DD506857FB89}" dt="2022-01-03T02:10:29.247" v="92"/>
          <ac:picMkLst>
            <pc:docMk/>
            <pc:sldMk cId="1330947171" sldId="288"/>
            <ac:picMk id="7" creationId="{2897127E-6CEF-446C-BE87-93B7C46E49D1}"/>
          </ac:picMkLst>
        </pc:picChg>
      </pc:sldChg>
      <pc:sldChg chg="addSp delSp delDesignElem">
        <pc:chgData name="Leighton Carl" userId="28556b0de268b250" providerId="LiveId" clId="{E9C4B824-31E3-408B-B461-DD506857FB89}" dt="2022-01-03T02:10:29.247" v="92"/>
        <pc:sldMkLst>
          <pc:docMk/>
          <pc:sldMk cId="1144916266" sldId="289"/>
        </pc:sldMkLst>
        <pc:spChg chg="add del">
          <ac:chgData name="Leighton Carl" userId="28556b0de268b250" providerId="LiveId" clId="{E9C4B824-31E3-408B-B461-DD506857FB89}" dt="2022-01-03T02:10:29.247" v="92"/>
          <ac:spMkLst>
            <pc:docMk/>
            <pc:sldMk cId="1144916266" sldId="289"/>
            <ac:spMk id="5" creationId="{4351DFE5-F63D-4BE0-BDA9-E3EB88F01AA5}"/>
          </ac:spMkLst>
        </pc:spChg>
        <pc:picChg chg="add del">
          <ac:chgData name="Leighton Carl" userId="28556b0de268b250" providerId="LiveId" clId="{E9C4B824-31E3-408B-B461-DD506857FB89}" dt="2022-01-03T02:10:29.247" v="92"/>
          <ac:picMkLst>
            <pc:docMk/>
            <pc:sldMk cId="1144916266" sldId="289"/>
            <ac:picMk id="6" creationId="{3AA16612-ACD2-4A16-8F2B-4514FD6BF28F}"/>
          </ac:picMkLst>
        </pc:picChg>
      </pc:sldChg>
      <pc:sldChg chg="addSp delSp modSp mod delDesignElem">
        <pc:chgData name="Leighton Carl" userId="28556b0de268b250" providerId="LiveId" clId="{E9C4B824-31E3-408B-B461-DD506857FB89}" dt="2022-01-03T02:10:29.247" v="92"/>
        <pc:sldMkLst>
          <pc:docMk/>
          <pc:sldMk cId="118319996" sldId="293"/>
        </pc:sldMkLst>
        <pc:spChg chg="mod">
          <ac:chgData name="Leighton Carl" userId="28556b0de268b250" providerId="LiveId" clId="{E9C4B824-31E3-408B-B461-DD506857FB89}" dt="2022-01-03T02:09:49.602" v="56"/>
          <ac:spMkLst>
            <pc:docMk/>
            <pc:sldMk cId="118319996" sldId="293"/>
            <ac:spMk id="3" creationId="{C0E9D4CB-8A6C-42A0-AF55-82BA05080335}"/>
          </ac:spMkLst>
        </pc:spChg>
        <pc:spChg chg="add del">
          <ac:chgData name="Leighton Carl" userId="28556b0de268b250" providerId="LiveId" clId="{E9C4B824-31E3-408B-B461-DD506857FB89}" dt="2022-01-03T02:10:29.247" v="92"/>
          <ac:spMkLst>
            <pc:docMk/>
            <pc:sldMk cId="118319996" sldId="293"/>
            <ac:spMk id="8" creationId="{EA67B5B4-3A24-436E-B663-1B2EBFF8A0CD}"/>
          </ac:spMkLst>
        </pc:spChg>
        <pc:spChg chg="add del">
          <ac:chgData name="Leighton Carl" userId="28556b0de268b250" providerId="LiveId" clId="{E9C4B824-31E3-408B-B461-DD506857FB89}" dt="2022-01-03T02:10:29.247" v="92"/>
          <ac:spMkLst>
            <pc:docMk/>
            <pc:sldMk cId="118319996" sldId="293"/>
            <ac:spMk id="10" creationId="{987FDF89-C993-41F4-A1B8-DBAFF16008A9}"/>
          </ac:spMkLst>
        </pc:spChg>
        <pc:spChg chg="add del">
          <ac:chgData name="Leighton Carl" userId="28556b0de268b250" providerId="LiveId" clId="{E9C4B824-31E3-408B-B461-DD506857FB89}" dt="2022-01-03T02:10:29.247" v="92"/>
          <ac:spMkLst>
            <pc:docMk/>
            <pc:sldMk cId="118319996" sldId="293"/>
            <ac:spMk id="12" creationId="{64E585EA-75FD-4025-8270-F66A58A15CDA}"/>
          </ac:spMkLst>
        </pc:spChg>
      </pc:sldChg>
      <pc:sldChg chg="addSp delSp modSp mod delDesignElem">
        <pc:chgData name="Leighton Carl" userId="28556b0de268b250" providerId="LiveId" clId="{E9C4B824-31E3-408B-B461-DD506857FB89}" dt="2022-01-03T02:10:29.247" v="92"/>
        <pc:sldMkLst>
          <pc:docMk/>
          <pc:sldMk cId="2662882216" sldId="295"/>
        </pc:sldMkLst>
        <pc:spChg chg="mod">
          <ac:chgData name="Leighton Carl" userId="28556b0de268b250" providerId="LiveId" clId="{E9C4B824-31E3-408B-B461-DD506857FB89}" dt="2022-01-03T02:09:49.602" v="56"/>
          <ac:spMkLst>
            <pc:docMk/>
            <pc:sldMk cId="2662882216" sldId="295"/>
            <ac:spMk id="3" creationId="{FEDDCA19-D2DF-4DB6-AC94-4A0EFB8CB436}"/>
          </ac:spMkLst>
        </pc:spChg>
        <pc:spChg chg="add del">
          <ac:chgData name="Leighton Carl" userId="28556b0de268b250" providerId="LiveId" clId="{E9C4B824-31E3-408B-B461-DD506857FB89}" dt="2022-01-03T02:10:29.247" v="92"/>
          <ac:spMkLst>
            <pc:docMk/>
            <pc:sldMk cId="2662882216" sldId="295"/>
            <ac:spMk id="71" creationId="{EE1FC7B4-E4A7-4452-B413-1A623E3A7230}"/>
          </ac:spMkLst>
        </pc:spChg>
        <pc:spChg chg="add del">
          <ac:chgData name="Leighton Carl" userId="28556b0de268b250" providerId="LiveId" clId="{E9C4B824-31E3-408B-B461-DD506857FB89}" dt="2022-01-03T02:10:29.247" v="92"/>
          <ac:spMkLst>
            <pc:docMk/>
            <pc:sldMk cId="2662882216" sldId="295"/>
            <ac:spMk id="73" creationId="{E0709AF0-24F0-4486-B189-BE6386BDB198}"/>
          </ac:spMkLst>
        </pc:spChg>
        <pc:spChg chg="add del">
          <ac:chgData name="Leighton Carl" userId="28556b0de268b250" providerId="LiveId" clId="{E9C4B824-31E3-408B-B461-DD506857FB89}" dt="2022-01-03T02:10:29.247" v="92"/>
          <ac:spMkLst>
            <pc:docMk/>
            <pc:sldMk cId="2662882216" sldId="295"/>
            <ac:spMk id="75" creationId="{FBE3B62F-5853-4A3C-B050-6186351A7176}"/>
          </ac:spMkLst>
        </pc:spChg>
      </pc:sldChg>
      <pc:sldChg chg="del">
        <pc:chgData name="Leighton Carl" userId="28556b0de268b250" providerId="LiveId" clId="{E9C4B824-31E3-408B-B461-DD506857FB89}" dt="2022-03-26T20:58:44.669" v="2140" actId="2696"/>
        <pc:sldMkLst>
          <pc:docMk/>
          <pc:sldMk cId="1103001609" sldId="296"/>
        </pc:sldMkLst>
      </pc:sldChg>
      <pc:sldChg chg="addSp delSp modSp mod setBg setClrOvrMap">
        <pc:chgData name="Leighton Carl" userId="28556b0de268b250" providerId="LiveId" clId="{E9C4B824-31E3-408B-B461-DD506857FB89}" dt="2022-03-26T22:56:31.862" v="2344" actId="18131"/>
        <pc:sldMkLst>
          <pc:docMk/>
          <pc:sldMk cId="1020449129" sldId="297"/>
        </pc:sldMkLst>
        <pc:spChg chg="add del">
          <ac:chgData name="Leighton Carl" userId="28556b0de268b250" providerId="LiveId" clId="{E9C4B824-31E3-408B-B461-DD506857FB89}" dt="2022-03-26T22:55:16.422" v="2336" actId="26606"/>
          <ac:spMkLst>
            <pc:docMk/>
            <pc:sldMk cId="1020449129" sldId="297"/>
            <ac:spMk id="16" creationId="{262ABC4B-37D8-4218-BDD8-6DF6A00C0C80}"/>
          </ac:spMkLst>
        </pc:spChg>
        <pc:spChg chg="add del">
          <ac:chgData name="Leighton Carl" userId="28556b0de268b250" providerId="LiveId" clId="{E9C4B824-31E3-408B-B461-DD506857FB89}" dt="2022-03-26T22:55:16.418" v="2335" actId="26606"/>
          <ac:spMkLst>
            <pc:docMk/>
            <pc:sldMk cId="1020449129" sldId="297"/>
            <ac:spMk id="21" creationId="{749FA6A2-2239-4EF2-9EB3-B1DC295FE14D}"/>
          </ac:spMkLst>
        </pc:spChg>
        <pc:spChg chg="add">
          <ac:chgData name="Leighton Carl" userId="28556b0de268b250" providerId="LiveId" clId="{E9C4B824-31E3-408B-B461-DD506857FB89}" dt="2022-03-26T22:55:16.422" v="2336" actId="26606"/>
          <ac:spMkLst>
            <pc:docMk/>
            <pc:sldMk cId="1020449129" sldId="297"/>
            <ac:spMk id="23" creationId="{AFA31FBE-7948-4384-B68A-75DEFDC4955A}"/>
          </ac:spMkLst>
        </pc:spChg>
        <pc:spChg chg="add">
          <ac:chgData name="Leighton Carl" userId="28556b0de268b250" providerId="LiveId" clId="{E9C4B824-31E3-408B-B461-DD506857FB89}" dt="2022-03-26T22:55:16.422" v="2336" actId="26606"/>
          <ac:spMkLst>
            <pc:docMk/>
            <pc:sldMk cId="1020449129" sldId="297"/>
            <ac:spMk id="24" creationId="{19E301E5-1206-47D0-9CDF-72583D739089}"/>
          </ac:spMkLst>
        </pc:spChg>
        <pc:picChg chg="add mod ord modCrop">
          <ac:chgData name="Leighton Carl" userId="28556b0de268b250" providerId="LiveId" clId="{E9C4B824-31E3-408B-B461-DD506857FB89}" dt="2022-03-26T22:56:31.862" v="2344" actId="18131"/>
          <ac:picMkLst>
            <pc:docMk/>
            <pc:sldMk cId="1020449129" sldId="297"/>
            <ac:picMk id="4" creationId="{3881FA87-289E-4D28-B8A5-73897DAB3E88}"/>
          </ac:picMkLst>
        </pc:picChg>
        <pc:picChg chg="mod ord modCrop">
          <ac:chgData name="Leighton Carl" userId="28556b0de268b250" providerId="LiveId" clId="{E9C4B824-31E3-408B-B461-DD506857FB89}" dt="2022-03-26T22:56:17.849" v="2342" actId="18131"/>
          <ac:picMkLst>
            <pc:docMk/>
            <pc:sldMk cId="1020449129" sldId="297"/>
            <ac:picMk id="6" creationId="{134AA4D4-5AFE-482E-B48B-0B171D6861CE}"/>
          </ac:picMkLst>
        </pc:picChg>
        <pc:picChg chg="mod modCrop">
          <ac:chgData name="Leighton Carl" userId="28556b0de268b250" providerId="LiveId" clId="{E9C4B824-31E3-408B-B461-DD506857FB89}" dt="2022-03-26T22:56:04.661" v="2341" actId="18131"/>
          <ac:picMkLst>
            <pc:docMk/>
            <pc:sldMk cId="1020449129" sldId="297"/>
            <ac:picMk id="11" creationId="{1B200790-1A29-48E3-B848-6A5A607AADE8}"/>
          </ac:picMkLst>
        </pc:picChg>
      </pc:sldChg>
      <pc:sldChg chg="modSp">
        <pc:chgData name="Leighton Carl" userId="28556b0de268b250" providerId="LiveId" clId="{E9C4B824-31E3-408B-B461-DD506857FB89}" dt="2022-01-03T02:10:29.247" v="92"/>
        <pc:sldMkLst>
          <pc:docMk/>
          <pc:sldMk cId="1838855002" sldId="304"/>
        </pc:sldMkLst>
        <pc:spChg chg="mod">
          <ac:chgData name="Leighton Carl" userId="28556b0de268b250" providerId="LiveId" clId="{E9C4B824-31E3-408B-B461-DD506857FB89}" dt="2022-01-03T02:10:29.247" v="92"/>
          <ac:spMkLst>
            <pc:docMk/>
            <pc:sldMk cId="1838855002" sldId="304"/>
            <ac:spMk id="3" creationId="{5D60E1A9-E312-40B1-A170-10CD5BC996A8}"/>
          </ac:spMkLst>
        </pc:spChg>
      </pc:sldChg>
      <pc:sldChg chg="addSp delSp delDesignElem">
        <pc:chgData name="Leighton Carl" userId="28556b0de268b250" providerId="LiveId" clId="{E9C4B824-31E3-408B-B461-DD506857FB89}" dt="2022-01-03T02:10:29.247" v="92"/>
        <pc:sldMkLst>
          <pc:docMk/>
          <pc:sldMk cId="3601140522" sldId="306"/>
        </pc:sldMkLst>
        <pc:spChg chg="add del">
          <ac:chgData name="Leighton Carl" userId="28556b0de268b250" providerId="LiveId" clId="{E9C4B824-31E3-408B-B461-DD506857FB89}" dt="2022-01-03T02:10:29.247" v="92"/>
          <ac:spMkLst>
            <pc:docMk/>
            <pc:sldMk cId="3601140522" sldId="306"/>
            <ac:spMk id="9" creationId="{59A309A7-1751-4ABE-A3C1-EEC40366AD89}"/>
          </ac:spMkLst>
        </pc:spChg>
        <pc:spChg chg="add del">
          <ac:chgData name="Leighton Carl" userId="28556b0de268b250" providerId="LiveId" clId="{E9C4B824-31E3-408B-B461-DD506857FB89}" dt="2022-01-03T02:10:29.247" v="92"/>
          <ac:spMkLst>
            <pc:docMk/>
            <pc:sldMk cId="3601140522" sldId="306"/>
            <ac:spMk id="14" creationId="{967D8EB6-EAE1-4F9C-B398-83321E287204}"/>
          </ac:spMkLst>
        </pc:spChg>
      </pc:sldChg>
      <pc:sldChg chg="addSp delSp delDesignElem">
        <pc:chgData name="Leighton Carl" userId="28556b0de268b250" providerId="LiveId" clId="{E9C4B824-31E3-408B-B461-DD506857FB89}" dt="2022-01-03T02:10:29.247" v="92"/>
        <pc:sldMkLst>
          <pc:docMk/>
          <pc:sldMk cId="1401778539" sldId="308"/>
        </pc:sldMkLst>
        <pc:spChg chg="add del">
          <ac:chgData name="Leighton Carl" userId="28556b0de268b250" providerId="LiveId" clId="{E9C4B824-31E3-408B-B461-DD506857FB89}" dt="2022-01-03T02:10:29.247" v="92"/>
          <ac:spMkLst>
            <pc:docMk/>
            <pc:sldMk cId="1401778539" sldId="308"/>
            <ac:spMk id="8" creationId="{23962611-DFD5-4092-AAFD-559E3DFCE2C9}"/>
          </ac:spMkLst>
        </pc:spChg>
        <pc:picChg chg="add del">
          <ac:chgData name="Leighton Carl" userId="28556b0de268b250" providerId="LiveId" clId="{E9C4B824-31E3-408B-B461-DD506857FB89}" dt="2022-01-03T02:10:29.247" v="92"/>
          <ac:picMkLst>
            <pc:docMk/>
            <pc:sldMk cId="1401778539" sldId="308"/>
            <ac:picMk id="10" creationId="{2270F1FA-0425-408F-9861-80BF5AFB276D}"/>
          </ac:picMkLst>
        </pc:picChg>
      </pc:sldChg>
      <pc:sldChg chg="addSp delSp modSp mod delDesignElem modNotesTx">
        <pc:chgData name="Leighton Carl" userId="28556b0de268b250" providerId="LiveId" clId="{E9C4B824-31E3-408B-B461-DD506857FB89}" dt="2022-03-26T22:59:14.191" v="2410" actId="20577"/>
        <pc:sldMkLst>
          <pc:docMk/>
          <pc:sldMk cId="2681830543" sldId="309"/>
        </pc:sldMkLst>
        <pc:spChg chg="mod">
          <ac:chgData name="Leighton Carl" userId="28556b0de268b250" providerId="LiveId" clId="{E9C4B824-31E3-408B-B461-DD506857FB89}" dt="2022-01-03T02:09:49.602" v="56"/>
          <ac:spMkLst>
            <pc:docMk/>
            <pc:sldMk cId="2681830543" sldId="309"/>
            <ac:spMk id="2" creationId="{BDEF44B3-E9DE-4DBC-A217-8120A787F292}"/>
          </ac:spMkLst>
        </pc:spChg>
        <pc:spChg chg="add del">
          <ac:chgData name="Leighton Carl" userId="28556b0de268b250" providerId="LiveId" clId="{E9C4B824-31E3-408B-B461-DD506857FB89}" dt="2022-01-03T02:10:29.247" v="92"/>
          <ac:spMkLst>
            <pc:docMk/>
            <pc:sldMk cId="2681830543" sldId="309"/>
            <ac:spMk id="9" creationId="{01C9CC24-B375-4226-BF2B-61FADBBA696A}"/>
          </ac:spMkLst>
        </pc:spChg>
        <pc:spChg chg="add del">
          <ac:chgData name="Leighton Carl" userId="28556b0de268b250" providerId="LiveId" clId="{E9C4B824-31E3-408B-B461-DD506857FB89}" dt="2022-01-03T02:10:29.247" v="92"/>
          <ac:spMkLst>
            <pc:docMk/>
            <pc:sldMk cId="2681830543" sldId="309"/>
            <ac:spMk id="11" creationId="{CD70A28E-4FD8-4474-A206-E15B5EBB303F}"/>
          </ac:spMkLst>
        </pc:spChg>
        <pc:picChg chg="add del">
          <ac:chgData name="Leighton Carl" userId="28556b0de268b250" providerId="LiveId" clId="{E9C4B824-31E3-408B-B461-DD506857FB89}" dt="2022-01-03T02:10:29.247" v="92"/>
          <ac:picMkLst>
            <pc:docMk/>
            <pc:sldMk cId="2681830543" sldId="309"/>
            <ac:picMk id="13" creationId="{39647E21-5366-4638-AC97-D8CD4111EB57}"/>
          </ac:picMkLst>
        </pc:picChg>
      </pc:sldChg>
      <pc:sldChg chg="addSp delSp delDesignElem">
        <pc:chgData name="Leighton Carl" userId="28556b0de268b250" providerId="LiveId" clId="{E9C4B824-31E3-408B-B461-DD506857FB89}" dt="2022-01-03T02:10:29.247" v="92"/>
        <pc:sldMkLst>
          <pc:docMk/>
          <pc:sldMk cId="2887378361" sldId="310"/>
        </pc:sldMkLst>
        <pc:spChg chg="add del">
          <ac:chgData name="Leighton Carl" userId="28556b0de268b250" providerId="LiveId" clId="{E9C4B824-31E3-408B-B461-DD506857FB89}" dt="2022-01-03T02:10:29.247" v="92"/>
          <ac:spMkLst>
            <pc:docMk/>
            <pc:sldMk cId="2887378361" sldId="310"/>
            <ac:spMk id="22" creationId="{B775CD93-9DF2-48CB-9F57-1BCA9A46C7FA}"/>
          </ac:spMkLst>
        </pc:spChg>
        <pc:spChg chg="add del">
          <ac:chgData name="Leighton Carl" userId="28556b0de268b250" providerId="LiveId" clId="{E9C4B824-31E3-408B-B461-DD506857FB89}" dt="2022-01-03T02:10:29.247" v="92"/>
          <ac:spMkLst>
            <pc:docMk/>
            <pc:sldMk cId="2887378361" sldId="310"/>
            <ac:spMk id="23" creationId="{6166C6D1-23AC-49C4-BA07-238E4E9F8CEB}"/>
          </ac:spMkLst>
        </pc:spChg>
        <pc:spChg chg="add del">
          <ac:chgData name="Leighton Carl" userId="28556b0de268b250" providerId="LiveId" clId="{E9C4B824-31E3-408B-B461-DD506857FB89}" dt="2022-01-03T02:10:29.247" v="92"/>
          <ac:spMkLst>
            <pc:docMk/>
            <pc:sldMk cId="2887378361" sldId="310"/>
            <ac:spMk id="24" creationId="{1C091803-41C2-48E0-9228-5148460C7479}"/>
          </ac:spMkLst>
        </pc:spChg>
      </pc:sldChg>
      <pc:sldChg chg="addSp delSp delDesignElem">
        <pc:chgData name="Leighton Carl" userId="28556b0de268b250" providerId="LiveId" clId="{E9C4B824-31E3-408B-B461-DD506857FB89}" dt="2022-01-03T02:10:29.247" v="92"/>
        <pc:sldMkLst>
          <pc:docMk/>
          <pc:sldMk cId="3504674661" sldId="311"/>
        </pc:sldMkLst>
        <pc:spChg chg="add del">
          <ac:chgData name="Leighton Carl" userId="28556b0de268b250" providerId="LiveId" clId="{E9C4B824-31E3-408B-B461-DD506857FB89}" dt="2022-01-03T02:10:29.247" v="92"/>
          <ac:spMkLst>
            <pc:docMk/>
            <pc:sldMk cId="3504674661" sldId="311"/>
            <ac:spMk id="8" creationId="{827B839B-9ADE-406B-8590-F1CAEDED45A1}"/>
          </ac:spMkLst>
        </pc:spChg>
        <pc:spChg chg="add del">
          <ac:chgData name="Leighton Carl" userId="28556b0de268b250" providerId="LiveId" clId="{E9C4B824-31E3-408B-B461-DD506857FB89}" dt="2022-01-03T02:10:29.247" v="92"/>
          <ac:spMkLst>
            <pc:docMk/>
            <pc:sldMk cId="3504674661" sldId="311"/>
            <ac:spMk id="10" creationId="{CFE45BF0-46DB-408C-B5F7-7B11716805D4}"/>
          </ac:spMkLst>
        </pc:spChg>
        <pc:spChg chg="add del">
          <ac:chgData name="Leighton Carl" userId="28556b0de268b250" providerId="LiveId" clId="{E9C4B824-31E3-408B-B461-DD506857FB89}" dt="2022-01-03T02:10:29.247" v="92"/>
          <ac:spMkLst>
            <pc:docMk/>
            <pc:sldMk cId="3504674661" sldId="311"/>
            <ac:spMk id="12" creationId="{2AEBC8F2-97B1-41B4-93F1-2D289E197FBA}"/>
          </ac:spMkLst>
        </pc:spChg>
        <pc:spChg chg="add del">
          <ac:chgData name="Leighton Carl" userId="28556b0de268b250" providerId="LiveId" clId="{E9C4B824-31E3-408B-B461-DD506857FB89}" dt="2022-01-03T02:10:29.247" v="92"/>
          <ac:spMkLst>
            <pc:docMk/>
            <pc:sldMk cId="3504674661" sldId="311"/>
            <ac:spMk id="14" creationId="{472E3A19-F5D5-48FC-BB9C-48C2F68F598B}"/>
          </ac:spMkLst>
        </pc:spChg>
        <pc:spChg chg="add del">
          <ac:chgData name="Leighton Carl" userId="28556b0de268b250" providerId="LiveId" clId="{E9C4B824-31E3-408B-B461-DD506857FB89}" dt="2022-01-03T02:10:29.247" v="92"/>
          <ac:spMkLst>
            <pc:docMk/>
            <pc:sldMk cId="3504674661" sldId="311"/>
            <ac:spMk id="16" creationId="{7A62E32F-BB65-43A8-8EB5-92346890E549}"/>
          </ac:spMkLst>
        </pc:spChg>
        <pc:spChg chg="add del">
          <ac:chgData name="Leighton Carl" userId="28556b0de268b250" providerId="LiveId" clId="{E9C4B824-31E3-408B-B461-DD506857FB89}" dt="2022-01-03T02:10:29.247" v="92"/>
          <ac:spMkLst>
            <pc:docMk/>
            <pc:sldMk cId="3504674661" sldId="311"/>
            <ac:spMk id="18" creationId="{14E91B64-9FCC-451E-AFB4-A827D6329367}"/>
          </ac:spMkLst>
        </pc:spChg>
      </pc:sldChg>
      <pc:sldChg chg="modNotesTx">
        <pc:chgData name="Leighton Carl" userId="28556b0de268b250" providerId="LiveId" clId="{E9C4B824-31E3-408B-B461-DD506857FB89}" dt="2022-03-26T22:11:21.566" v="2277" actId="113"/>
        <pc:sldMkLst>
          <pc:docMk/>
          <pc:sldMk cId="4118649670" sldId="312"/>
        </pc:sldMkLst>
      </pc:sldChg>
      <pc:sldChg chg="addSp delSp modSp mod ord delDesignElem modNotesTx">
        <pc:chgData name="Leighton Carl" userId="28556b0de268b250" providerId="LiveId" clId="{E9C4B824-31E3-408B-B461-DD506857FB89}" dt="2022-01-03T02:35:36.827" v="993" actId="20577"/>
        <pc:sldMkLst>
          <pc:docMk/>
          <pc:sldMk cId="3175675811" sldId="313"/>
        </pc:sldMkLst>
        <pc:spChg chg="del mod">
          <ac:chgData name="Leighton Carl" userId="28556b0de268b250" providerId="LiveId" clId="{E9C4B824-31E3-408B-B461-DD506857FB89}" dt="2022-01-03T02:16:49.516" v="150" actId="478"/>
          <ac:spMkLst>
            <pc:docMk/>
            <pc:sldMk cId="3175675811" sldId="313"/>
            <ac:spMk id="2" creationId="{93FA9FE2-B11B-4E8B-BCA6-DAAEF18D42B3}"/>
          </ac:spMkLst>
        </pc:spChg>
        <pc:spChg chg="add mod">
          <ac:chgData name="Leighton Carl" userId="28556b0de268b250" providerId="LiveId" clId="{E9C4B824-31E3-408B-B461-DD506857FB89}" dt="2022-01-03T02:31:19.404" v="181" actId="1076"/>
          <ac:spMkLst>
            <pc:docMk/>
            <pc:sldMk cId="3175675811" sldId="313"/>
            <ac:spMk id="3" creationId="{E47F9EEE-42E9-4F50-815A-6B79A4B8C91E}"/>
          </ac:spMkLst>
        </pc:spChg>
        <pc:spChg chg="add del">
          <ac:chgData name="Leighton Carl" userId="28556b0de268b250" providerId="LiveId" clId="{E9C4B824-31E3-408B-B461-DD506857FB89}" dt="2022-01-03T02:10:29.247" v="92"/>
          <ac:spMkLst>
            <pc:docMk/>
            <pc:sldMk cId="3175675811" sldId="313"/>
            <ac:spMk id="7" creationId="{4A70F4F6-8761-4016-931A-4535464E4C26}"/>
          </ac:spMkLst>
        </pc:spChg>
        <pc:spChg chg="add del">
          <ac:chgData name="Leighton Carl" userId="28556b0de268b250" providerId="LiveId" clId="{E9C4B824-31E3-408B-B461-DD506857FB89}" dt="2022-01-03T02:10:29.247" v="92"/>
          <ac:spMkLst>
            <pc:docMk/>
            <pc:sldMk cId="3175675811" sldId="313"/>
            <ac:spMk id="9" creationId="{A5271697-90F1-4A23-8EF2-0179F2EAFACB}"/>
          </ac:spMkLst>
        </pc:spChg>
        <pc:spChg chg="add del">
          <ac:chgData name="Leighton Carl" userId="28556b0de268b250" providerId="LiveId" clId="{E9C4B824-31E3-408B-B461-DD506857FB89}" dt="2022-01-03T02:10:29.247" v="92"/>
          <ac:spMkLst>
            <pc:docMk/>
            <pc:sldMk cId="3175675811" sldId="313"/>
            <ac:spMk id="33" creationId="{D9F5512A-48E1-4C07-B75E-3CCC517B6804}"/>
          </ac:spMkLst>
        </pc:spChg>
        <pc:grpChg chg="add del">
          <ac:chgData name="Leighton Carl" userId="28556b0de268b250" providerId="LiveId" clId="{E9C4B824-31E3-408B-B461-DD506857FB89}" dt="2022-01-03T02:10:29.247" v="92"/>
          <ac:grpSpMkLst>
            <pc:docMk/>
            <pc:sldMk cId="3175675811" sldId="313"/>
            <ac:grpSpMk id="11" creationId="{B4C49FD3-CD95-4BA4-8BD3-B4A4C6844FCC}"/>
          </ac:grpSpMkLst>
        </pc:grpChg>
      </pc:sldChg>
      <pc:sldChg chg="addSp delSp modSp del mod setBg addAnim delAnim delDesignElem">
        <pc:chgData name="Leighton Carl" userId="28556b0de268b250" providerId="LiveId" clId="{E9C4B824-31E3-408B-B461-DD506857FB89}" dt="2022-01-03T02:19:21.389" v="175" actId="47"/>
        <pc:sldMkLst>
          <pc:docMk/>
          <pc:sldMk cId="951627738" sldId="315"/>
        </pc:sldMkLst>
        <pc:spChg chg="mod">
          <ac:chgData name="Leighton Carl" userId="28556b0de268b250" providerId="LiveId" clId="{E9C4B824-31E3-408B-B461-DD506857FB89}" dt="2022-01-03T02:14:06.692" v="129" actId="26606"/>
          <ac:spMkLst>
            <pc:docMk/>
            <pc:sldMk cId="951627738" sldId="315"/>
            <ac:spMk id="3" creationId="{91E6ACD4-8CE3-4A49-8409-5139EE203226}"/>
          </ac:spMkLst>
        </pc:spChg>
        <pc:spChg chg="add del">
          <ac:chgData name="Leighton Carl" userId="28556b0de268b250" providerId="LiveId" clId="{E9C4B824-31E3-408B-B461-DD506857FB89}" dt="2022-01-03T02:14:06.692" v="129" actId="26606"/>
          <ac:spMkLst>
            <pc:docMk/>
            <pc:sldMk cId="951627738" sldId="315"/>
            <ac:spMk id="8" creationId="{23962611-DFD5-4092-AAFD-559E3DFCE2C9}"/>
          </ac:spMkLst>
        </pc:spChg>
        <pc:spChg chg="add del">
          <ac:chgData name="Leighton Carl" userId="28556b0de268b250" providerId="LiveId" clId="{E9C4B824-31E3-408B-B461-DD506857FB89}" dt="2022-01-03T02:14:06.692" v="129" actId="26606"/>
          <ac:spMkLst>
            <pc:docMk/>
            <pc:sldMk cId="951627738" sldId="315"/>
            <ac:spMk id="12" creationId="{C7D023E4-8DE1-436E-9847-ED6A4B4B04FD}"/>
          </ac:spMkLst>
        </pc:spChg>
        <pc:spChg chg="add del">
          <ac:chgData name="Leighton Carl" userId="28556b0de268b250" providerId="LiveId" clId="{E9C4B824-31E3-408B-B461-DD506857FB89}" dt="2022-01-03T02:11:13.382" v="97" actId="26606"/>
          <ac:spMkLst>
            <pc:docMk/>
            <pc:sldMk cId="951627738" sldId="315"/>
            <ac:spMk id="15" creationId="{EFA9B6C6-A247-48A8-9A1C-1E36FA9456B5}"/>
          </ac:spMkLst>
        </pc:spChg>
        <pc:spChg chg="add del">
          <ac:chgData name="Leighton Carl" userId="28556b0de268b250" providerId="LiveId" clId="{E9C4B824-31E3-408B-B461-DD506857FB89}" dt="2022-01-03T02:11:13.382" v="97" actId="26606"/>
          <ac:spMkLst>
            <pc:docMk/>
            <pc:sldMk cId="951627738" sldId="315"/>
            <ac:spMk id="17" creationId="{C5CB530E-515E-412C-9DF1-5F8FFBD6F383}"/>
          </ac:spMkLst>
        </pc:spChg>
        <pc:spChg chg="add del">
          <ac:chgData name="Leighton Carl" userId="28556b0de268b250" providerId="LiveId" clId="{E9C4B824-31E3-408B-B461-DD506857FB89}" dt="2022-01-03T02:11:13.382" v="97" actId="26606"/>
          <ac:spMkLst>
            <pc:docMk/>
            <pc:sldMk cId="951627738" sldId="315"/>
            <ac:spMk id="19" creationId="{712D4376-A578-4FF1-94FC-245E7A6A489F}"/>
          </ac:spMkLst>
        </pc:spChg>
        <pc:spChg chg="add del">
          <ac:chgData name="Leighton Carl" userId="28556b0de268b250" providerId="LiveId" clId="{E9C4B824-31E3-408B-B461-DD506857FB89}" dt="2022-01-03T02:11:13.382" v="97" actId="26606"/>
          <ac:spMkLst>
            <pc:docMk/>
            <pc:sldMk cId="951627738" sldId="315"/>
            <ac:spMk id="21" creationId="{AEA7509D-F04F-40CB-A0B3-EEF16499CC9F}"/>
          </ac:spMkLst>
        </pc:spChg>
        <pc:grpChg chg="add del">
          <ac:chgData name="Leighton Carl" userId="28556b0de268b250" providerId="LiveId" clId="{E9C4B824-31E3-408B-B461-DD506857FB89}" dt="2022-01-03T02:14:06.692" v="129" actId="26606"/>
          <ac:grpSpMkLst>
            <pc:docMk/>
            <pc:sldMk cId="951627738" sldId="315"/>
            <ac:grpSpMk id="13" creationId="{97264A61-6AE3-4DC0-A455-5EDC604E394D}"/>
          </ac:grpSpMkLst>
        </pc:grpChg>
        <pc:grpChg chg="add del">
          <ac:chgData name="Leighton Carl" userId="28556b0de268b250" providerId="LiveId" clId="{E9C4B824-31E3-408B-B461-DD506857FB89}" dt="2022-01-03T02:14:06.692" v="129" actId="26606"/>
          <ac:grpSpMkLst>
            <pc:docMk/>
            <pc:sldMk cId="951627738" sldId="315"/>
            <ac:grpSpMk id="16" creationId="{D691EE10-D5F3-48FA-BE55-F24A0BE59EF6}"/>
          </ac:grpSpMkLst>
        </pc:grpChg>
        <pc:grpChg chg="add del">
          <ac:chgData name="Leighton Carl" userId="28556b0de268b250" providerId="LiveId" clId="{E9C4B824-31E3-408B-B461-DD506857FB89}" dt="2022-01-03T02:14:06.692" v="129" actId="26606"/>
          <ac:grpSpMkLst>
            <pc:docMk/>
            <pc:sldMk cId="951627738" sldId="315"/>
            <ac:grpSpMk id="25" creationId="{43F5E015-E085-4624-B431-B42414448684}"/>
          </ac:grpSpMkLst>
        </pc:grpChg>
        <pc:picChg chg="add del">
          <ac:chgData name="Leighton Carl" userId="28556b0de268b250" providerId="LiveId" clId="{E9C4B824-31E3-408B-B461-DD506857FB89}" dt="2022-01-03T02:14:06.692" v="129" actId="26606"/>
          <ac:picMkLst>
            <pc:docMk/>
            <pc:sldMk cId="951627738" sldId="315"/>
            <ac:picMk id="10" creationId="{2270F1FA-0425-408F-9861-80BF5AFB276D}"/>
          </ac:picMkLst>
        </pc:picChg>
        <pc:cxnChg chg="add del">
          <ac:chgData name="Leighton Carl" userId="28556b0de268b250" providerId="LiveId" clId="{E9C4B824-31E3-408B-B461-DD506857FB89}" dt="2022-01-03T02:11:13.382" v="97" actId="26606"/>
          <ac:cxnSpMkLst>
            <pc:docMk/>
            <pc:sldMk cId="951627738" sldId="315"/>
            <ac:cxnSpMk id="23" creationId="{56020367-4FD5-4596-8E10-C5F095CD8DBF}"/>
          </ac:cxnSpMkLst>
        </pc:cxnChg>
      </pc:sldChg>
      <pc:sldChg chg="del delDesignElem">
        <pc:chgData name="Leighton Carl" userId="28556b0de268b250" providerId="LiveId" clId="{E9C4B824-31E3-408B-B461-DD506857FB89}" dt="2022-01-03T02:14:44.874" v="132" actId="47"/>
        <pc:sldMkLst>
          <pc:docMk/>
          <pc:sldMk cId="1915531306" sldId="316"/>
        </pc:sldMkLst>
      </pc:sldChg>
      <pc:sldChg chg="add">
        <pc:chgData name="Leighton Carl" userId="28556b0de268b250" providerId="LiveId" clId="{E9C4B824-31E3-408B-B461-DD506857FB89}" dt="2022-01-03T02:14:41.769" v="131" actId="2890"/>
        <pc:sldMkLst>
          <pc:docMk/>
          <pc:sldMk cId="2245359036" sldId="317"/>
        </pc:sldMkLst>
      </pc:sldChg>
      <pc:sldChg chg="new del">
        <pc:chgData name="Leighton Carl" userId="28556b0de268b250" providerId="LiveId" clId="{E9C4B824-31E3-408B-B461-DD506857FB89}" dt="2022-03-26T19:31:34.622" v="2139" actId="47"/>
        <pc:sldMkLst>
          <pc:docMk/>
          <pc:sldMk cId="2704444108" sldId="318"/>
        </pc:sldMkLst>
      </pc:sldChg>
      <pc:sldChg chg="addSp delSp modSp add mod setBg modAnim setClrOvrMap modNotesTx">
        <pc:chgData name="Leighton Carl" userId="28556b0de268b250" providerId="LiveId" clId="{E9C4B824-31E3-408B-B461-DD506857FB89}" dt="2022-03-26T22:02:35.305" v="2263"/>
        <pc:sldMkLst>
          <pc:docMk/>
          <pc:sldMk cId="3763562575" sldId="319"/>
        </pc:sldMkLst>
        <pc:spChg chg="mod">
          <ac:chgData name="Leighton Carl" userId="28556b0de268b250" providerId="LiveId" clId="{E9C4B824-31E3-408B-B461-DD506857FB89}" dt="2022-03-26T19:15:18.760" v="1841" actId="1076"/>
          <ac:spMkLst>
            <pc:docMk/>
            <pc:sldMk cId="3763562575" sldId="319"/>
            <ac:spMk id="2" creationId="{A320889D-6912-4C8B-ACA1-67F742A731A2}"/>
          </ac:spMkLst>
        </pc:spChg>
        <pc:spChg chg="mod">
          <ac:chgData name="Leighton Carl" userId="28556b0de268b250" providerId="LiveId" clId="{E9C4B824-31E3-408B-B461-DD506857FB89}" dt="2022-03-26T20:59:54.021" v="2142" actId="403"/>
          <ac:spMkLst>
            <pc:docMk/>
            <pc:sldMk cId="3763562575" sldId="319"/>
            <ac:spMk id="3" creationId="{C0E9D4CB-8A6C-42A0-AF55-82BA05080335}"/>
          </ac:spMkLst>
        </pc:spChg>
        <pc:spChg chg="add del">
          <ac:chgData name="Leighton Carl" userId="28556b0de268b250" providerId="LiveId" clId="{E9C4B824-31E3-408B-B461-DD506857FB89}" dt="2022-03-26T19:14:56.550" v="1833" actId="26606"/>
          <ac:spMkLst>
            <pc:docMk/>
            <pc:sldMk cId="3763562575" sldId="319"/>
            <ac:spMk id="8" creationId="{EA67B5B4-3A24-436E-B663-1B2EBFF8A0CD}"/>
          </ac:spMkLst>
        </pc:spChg>
        <pc:spChg chg="add del">
          <ac:chgData name="Leighton Carl" userId="28556b0de268b250" providerId="LiveId" clId="{E9C4B824-31E3-408B-B461-DD506857FB89}" dt="2022-03-26T19:14:56.550" v="1833" actId="26606"/>
          <ac:spMkLst>
            <pc:docMk/>
            <pc:sldMk cId="3763562575" sldId="319"/>
            <ac:spMk id="10" creationId="{987FDF89-C993-41F4-A1B8-DBAFF16008A9}"/>
          </ac:spMkLst>
        </pc:spChg>
        <pc:spChg chg="add del">
          <ac:chgData name="Leighton Carl" userId="28556b0de268b250" providerId="LiveId" clId="{E9C4B824-31E3-408B-B461-DD506857FB89}" dt="2022-03-26T19:14:56.550" v="1833" actId="26606"/>
          <ac:spMkLst>
            <pc:docMk/>
            <pc:sldMk cId="3763562575" sldId="319"/>
            <ac:spMk id="12" creationId="{64E585EA-75FD-4025-8270-F66A58A15CDA}"/>
          </ac:spMkLst>
        </pc:spChg>
        <pc:spChg chg="add del">
          <ac:chgData name="Leighton Carl" userId="28556b0de268b250" providerId="LiveId" clId="{E9C4B824-31E3-408B-B461-DD506857FB89}" dt="2022-03-26T19:14:56.502" v="1832" actId="26606"/>
          <ac:spMkLst>
            <pc:docMk/>
            <pc:sldMk cId="3763562575" sldId="319"/>
            <ac:spMk id="71" creationId="{2B566528-1B12-4246-9431-5C2D7D081168}"/>
          </ac:spMkLst>
        </pc:spChg>
        <pc:spChg chg="add">
          <ac:chgData name="Leighton Carl" userId="28556b0de268b250" providerId="LiveId" clId="{E9C4B824-31E3-408B-B461-DD506857FB89}" dt="2022-03-26T19:14:56.550" v="1833" actId="26606"/>
          <ac:spMkLst>
            <pc:docMk/>
            <pc:sldMk cId="3763562575" sldId="319"/>
            <ac:spMk id="4100" creationId="{7FF47CB7-972F-479F-A36D-9E72D26EC8DA}"/>
          </ac:spMkLst>
        </pc:spChg>
        <pc:spChg chg="add">
          <ac:chgData name="Leighton Carl" userId="28556b0de268b250" providerId="LiveId" clId="{E9C4B824-31E3-408B-B461-DD506857FB89}" dt="2022-03-26T19:14:56.550" v="1833" actId="26606"/>
          <ac:spMkLst>
            <pc:docMk/>
            <pc:sldMk cId="3763562575" sldId="319"/>
            <ac:spMk id="4101" creationId="{0D153B68-5844-490D-8E67-F616D6D721CA}"/>
          </ac:spMkLst>
        </pc:spChg>
        <pc:spChg chg="add">
          <ac:chgData name="Leighton Carl" userId="28556b0de268b250" providerId="LiveId" clId="{E9C4B824-31E3-408B-B461-DD506857FB89}" dt="2022-03-26T19:14:56.550" v="1833" actId="26606"/>
          <ac:spMkLst>
            <pc:docMk/>
            <pc:sldMk cId="3763562575" sldId="319"/>
            <ac:spMk id="4102" creationId="{9A0D773F-7A7D-4DBB-9DEA-86BB8B8F4BC8}"/>
          </ac:spMkLst>
        </pc:spChg>
        <pc:grpChg chg="add del">
          <ac:chgData name="Leighton Carl" userId="28556b0de268b250" providerId="LiveId" clId="{E9C4B824-31E3-408B-B461-DD506857FB89}" dt="2022-03-26T19:14:56.502" v="1832" actId="26606"/>
          <ac:grpSpMkLst>
            <pc:docMk/>
            <pc:sldMk cId="3763562575" sldId="319"/>
            <ac:grpSpMk id="73" creationId="{828A5161-06F1-46CF-8AD7-844680A59E13}"/>
          </ac:grpSpMkLst>
        </pc:grpChg>
        <pc:grpChg chg="add del">
          <ac:chgData name="Leighton Carl" userId="28556b0de268b250" providerId="LiveId" clId="{E9C4B824-31E3-408B-B461-DD506857FB89}" dt="2022-03-26T19:14:56.502" v="1832" actId="26606"/>
          <ac:grpSpMkLst>
            <pc:docMk/>
            <pc:sldMk cId="3763562575" sldId="319"/>
            <ac:grpSpMk id="77" creationId="{5995D10D-E9C9-47DB-AE7E-801FEF38F5C9}"/>
          </ac:grpSpMkLst>
        </pc:grpChg>
        <pc:picChg chg="add mod">
          <ac:chgData name="Leighton Carl" userId="28556b0de268b250" providerId="LiveId" clId="{E9C4B824-31E3-408B-B461-DD506857FB89}" dt="2022-03-26T19:14:56.550" v="1833" actId="26606"/>
          <ac:picMkLst>
            <pc:docMk/>
            <pc:sldMk cId="3763562575" sldId="319"/>
            <ac:picMk id="4098" creationId="{79C8812F-C1E9-470A-BB06-AB83D3ED48F2}"/>
          </ac:picMkLst>
        </pc:picChg>
        <pc:picChg chg="del">
          <ac:chgData name="Leighton Carl" userId="28556b0de268b250" providerId="LiveId" clId="{E9C4B824-31E3-408B-B461-DD506857FB89}" dt="2022-03-26T18:40:42.122" v="1223" actId="478"/>
          <ac:picMkLst>
            <pc:docMk/>
            <pc:sldMk cId="3763562575" sldId="319"/>
            <ac:picMk id="7170" creationId="{A41E2970-E493-416D-89A7-F813944B6A8E}"/>
          </ac:picMkLst>
        </pc:picChg>
      </pc:sldChg>
      <pc:sldChg chg="addSp delSp modSp new mod setBg modNotesTx">
        <pc:chgData name="Leighton Carl" userId="28556b0de268b250" providerId="LiveId" clId="{E9C4B824-31E3-408B-B461-DD506857FB89}" dt="2022-03-26T19:20:33.301" v="2137" actId="20577"/>
        <pc:sldMkLst>
          <pc:docMk/>
          <pc:sldMk cId="1422377088" sldId="320"/>
        </pc:sldMkLst>
        <pc:spChg chg="mod">
          <ac:chgData name="Leighton Carl" userId="28556b0de268b250" providerId="LiveId" clId="{E9C4B824-31E3-408B-B461-DD506857FB89}" dt="2022-03-26T18:53:10.108" v="1553" actId="26606"/>
          <ac:spMkLst>
            <pc:docMk/>
            <pc:sldMk cId="1422377088" sldId="320"/>
            <ac:spMk id="2" creationId="{303B36E6-471F-4A92-BD76-F99DECEB56C8}"/>
          </ac:spMkLst>
        </pc:spChg>
        <pc:spChg chg="del">
          <ac:chgData name="Leighton Carl" userId="28556b0de268b250" providerId="LiveId" clId="{E9C4B824-31E3-408B-B461-DD506857FB89}" dt="2022-03-26T18:51:44.092" v="1542"/>
          <ac:spMkLst>
            <pc:docMk/>
            <pc:sldMk cId="1422377088" sldId="320"/>
            <ac:spMk id="3" creationId="{7EEFDBBA-BE12-4402-B4CD-61ACD64351C4}"/>
          </ac:spMkLst>
        </pc:spChg>
        <pc:spChg chg="add del mod">
          <ac:chgData name="Leighton Carl" userId="28556b0de268b250" providerId="LiveId" clId="{E9C4B824-31E3-408B-B461-DD506857FB89}" dt="2022-03-26T18:53:14.144" v="1555"/>
          <ac:spMkLst>
            <pc:docMk/>
            <pc:sldMk cId="1422377088" sldId="320"/>
            <ac:spMk id="5" creationId="{D478AE4D-61DB-4F91-B89D-C2A7E618CE97}"/>
          </ac:spMkLst>
        </pc:spChg>
        <pc:spChg chg="add">
          <ac:chgData name="Leighton Carl" userId="28556b0de268b250" providerId="LiveId" clId="{E9C4B824-31E3-408B-B461-DD506857FB89}" dt="2022-03-26T18:53:10.108" v="1553" actId="26606"/>
          <ac:spMkLst>
            <pc:docMk/>
            <pc:sldMk cId="1422377088" sldId="320"/>
            <ac:spMk id="10" creationId="{1BE4F293-0A40-4AA3-8747-1C7D9F3EEABB}"/>
          </ac:spMkLst>
        </pc:spChg>
        <pc:grpChg chg="add">
          <ac:chgData name="Leighton Carl" userId="28556b0de268b250" providerId="LiveId" clId="{E9C4B824-31E3-408B-B461-DD506857FB89}" dt="2022-03-26T18:53:10.108" v="1553" actId="26606"/>
          <ac:grpSpMkLst>
            <pc:docMk/>
            <pc:sldMk cId="1422377088" sldId="320"/>
            <ac:grpSpMk id="12" creationId="{5D1CC8B8-2CD1-45F6-9CED-CA310400222D}"/>
          </ac:grpSpMkLst>
        </pc:grpChg>
        <pc:graphicFrameChg chg="add mod modGraphic">
          <ac:chgData name="Leighton Carl" userId="28556b0de268b250" providerId="LiveId" clId="{E9C4B824-31E3-408B-B461-DD506857FB89}" dt="2022-03-26T18:53:10.108" v="1553" actId="26606"/>
          <ac:graphicFrameMkLst>
            <pc:docMk/>
            <pc:sldMk cId="1422377088" sldId="320"/>
            <ac:graphicFrameMk id="4" creationId="{2894D367-8FB8-4BF4-89D9-F1A4A656C41E}"/>
          </ac:graphicFrameMkLst>
        </pc:graphicFrameChg>
      </pc:sldChg>
      <pc:sldChg chg="addSp delSp modSp new mod setBg modNotesTx">
        <pc:chgData name="Leighton Carl" userId="28556b0de268b250" providerId="LiveId" clId="{E9C4B824-31E3-408B-B461-DD506857FB89}" dt="2022-03-26T19:18:30.250" v="1886" actId="1076"/>
        <pc:sldMkLst>
          <pc:docMk/>
          <pc:sldMk cId="794710441" sldId="321"/>
        </pc:sldMkLst>
        <pc:spChg chg="del">
          <ac:chgData name="Leighton Carl" userId="28556b0de268b250" providerId="LiveId" clId="{E9C4B824-31E3-408B-B461-DD506857FB89}" dt="2022-03-26T19:02:33.378" v="1558" actId="478"/>
          <ac:spMkLst>
            <pc:docMk/>
            <pc:sldMk cId="794710441" sldId="321"/>
            <ac:spMk id="2" creationId="{E58D7247-FCBA-4497-873E-44646EB912A5}"/>
          </ac:spMkLst>
        </pc:spChg>
        <pc:spChg chg="del">
          <ac:chgData name="Leighton Carl" userId="28556b0de268b250" providerId="LiveId" clId="{E9C4B824-31E3-408B-B461-DD506857FB89}" dt="2022-03-26T19:02:25.855" v="1557"/>
          <ac:spMkLst>
            <pc:docMk/>
            <pc:sldMk cId="794710441" sldId="321"/>
            <ac:spMk id="3" creationId="{1E17E34F-C779-4CB7-8071-8886F8BB5C78}"/>
          </ac:spMkLst>
        </pc:spChg>
        <pc:picChg chg="add mod">
          <ac:chgData name="Leighton Carl" userId="28556b0de268b250" providerId="LiveId" clId="{E9C4B824-31E3-408B-B461-DD506857FB89}" dt="2022-03-26T19:18:30.250" v="1886" actId="1076"/>
          <ac:picMkLst>
            <pc:docMk/>
            <pc:sldMk cId="794710441" sldId="321"/>
            <ac:picMk id="3074" creationId="{1BCBF4F1-8C1D-434F-8231-DE9432794B66}"/>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3-27T21:43:30.650"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4-20T13:52:17.513" idx="2">
    <p:pos x="10" y="10"/>
    <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C32917E-1428-49CF-A397-56187C000D9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892E45D-28E5-4C54-978D-8E2D571AA7FF}">
      <dgm:prSet/>
      <dgm:spPr/>
      <dgm:t>
        <a:bodyPr/>
        <a:lstStyle/>
        <a:p>
          <a:r>
            <a:rPr lang="en-US" dirty="0"/>
            <a:t>Understand our current cultural state</a:t>
          </a:r>
        </a:p>
      </dgm:t>
    </dgm:pt>
    <dgm:pt modelId="{5495D8D2-BE1D-4762-8324-04B6DB9C72ED}" type="parTrans" cxnId="{F0F809F8-6BE8-4B51-8F21-A7F08DD65FA5}">
      <dgm:prSet/>
      <dgm:spPr/>
      <dgm:t>
        <a:bodyPr/>
        <a:lstStyle/>
        <a:p>
          <a:endParaRPr lang="en-US"/>
        </a:p>
      </dgm:t>
    </dgm:pt>
    <dgm:pt modelId="{A6679B11-581A-40C7-9EA7-FADC347806FD}" type="sibTrans" cxnId="{F0F809F8-6BE8-4B51-8F21-A7F08DD65FA5}">
      <dgm:prSet/>
      <dgm:spPr/>
      <dgm:t>
        <a:bodyPr/>
        <a:lstStyle/>
        <a:p>
          <a:endParaRPr lang="en-US"/>
        </a:p>
      </dgm:t>
    </dgm:pt>
    <dgm:pt modelId="{B1ACD525-05BA-4F4C-AD2D-B09E0D78D193}">
      <dgm:prSet/>
      <dgm:spPr/>
      <dgm:t>
        <a:bodyPr/>
        <a:lstStyle/>
        <a:p>
          <a:r>
            <a:rPr lang="en-US" dirty="0"/>
            <a:t>Understand normal sexual development</a:t>
          </a:r>
        </a:p>
      </dgm:t>
    </dgm:pt>
    <dgm:pt modelId="{E6605D44-EB2D-43FC-8CB4-C432B3BF4A5C}" type="parTrans" cxnId="{2ED8EFF5-FFCE-41B7-A06B-AD77F79BE534}">
      <dgm:prSet/>
      <dgm:spPr/>
      <dgm:t>
        <a:bodyPr/>
        <a:lstStyle/>
        <a:p>
          <a:endParaRPr lang="en-US"/>
        </a:p>
      </dgm:t>
    </dgm:pt>
    <dgm:pt modelId="{E521A80E-1C6E-497C-9E1C-6CF5EC807E7A}" type="sibTrans" cxnId="{2ED8EFF5-FFCE-41B7-A06B-AD77F79BE534}">
      <dgm:prSet/>
      <dgm:spPr/>
      <dgm:t>
        <a:bodyPr/>
        <a:lstStyle/>
        <a:p>
          <a:endParaRPr lang="en-US"/>
        </a:p>
      </dgm:t>
    </dgm:pt>
    <dgm:pt modelId="{4C6F26DE-82CD-4EDF-8E56-13B2CCBF35E9}">
      <dgm:prSet/>
      <dgm:spPr/>
      <dgm:t>
        <a:bodyPr/>
        <a:lstStyle/>
        <a:p>
          <a:r>
            <a:rPr lang="en-US"/>
            <a:t>Cast a vision for our children</a:t>
          </a:r>
        </a:p>
      </dgm:t>
    </dgm:pt>
    <dgm:pt modelId="{C9F39B40-52BF-4C10-AE93-48BAFC7471C3}" type="parTrans" cxnId="{8C006364-B991-4B47-8F26-2632FBB80725}">
      <dgm:prSet/>
      <dgm:spPr/>
      <dgm:t>
        <a:bodyPr/>
        <a:lstStyle/>
        <a:p>
          <a:endParaRPr lang="en-US"/>
        </a:p>
      </dgm:t>
    </dgm:pt>
    <dgm:pt modelId="{46325FE3-3478-4672-B05F-EDBFDD4F536E}" type="sibTrans" cxnId="{8C006364-B991-4B47-8F26-2632FBB80725}">
      <dgm:prSet/>
      <dgm:spPr/>
      <dgm:t>
        <a:bodyPr/>
        <a:lstStyle/>
        <a:p>
          <a:endParaRPr lang="en-US"/>
        </a:p>
      </dgm:t>
    </dgm:pt>
    <dgm:pt modelId="{55F0F2CE-49BB-4CD7-BAF3-2FBCA7A887ED}">
      <dgm:prSet/>
      <dgm:spPr/>
      <dgm:t>
        <a:bodyPr/>
        <a:lstStyle/>
        <a:p>
          <a:r>
            <a:rPr lang="en-US" dirty="0"/>
            <a:t>Empower you (parents) to teach, guide, and disciple your children on this important topic.</a:t>
          </a:r>
        </a:p>
      </dgm:t>
    </dgm:pt>
    <dgm:pt modelId="{2F8DA6D8-CFD4-4218-A1D0-68D28D82F43E}" type="parTrans" cxnId="{9C07CE77-2446-4F69-B3B0-618CAC0D4799}">
      <dgm:prSet/>
      <dgm:spPr/>
      <dgm:t>
        <a:bodyPr/>
        <a:lstStyle/>
        <a:p>
          <a:endParaRPr lang="en-US"/>
        </a:p>
      </dgm:t>
    </dgm:pt>
    <dgm:pt modelId="{386A0ECB-B2CE-4734-B74F-3A2800068F0B}" type="sibTrans" cxnId="{9C07CE77-2446-4F69-B3B0-618CAC0D4799}">
      <dgm:prSet/>
      <dgm:spPr/>
      <dgm:t>
        <a:bodyPr/>
        <a:lstStyle/>
        <a:p>
          <a:endParaRPr lang="en-US"/>
        </a:p>
      </dgm:t>
    </dgm:pt>
    <dgm:pt modelId="{A771CE9E-FB4F-4C95-8AEB-F97F33958F74}" type="pres">
      <dgm:prSet presAssocID="{5C32917E-1428-49CF-A397-56187C000D99}" presName="root" presStyleCnt="0">
        <dgm:presLayoutVars>
          <dgm:dir/>
          <dgm:resizeHandles val="exact"/>
        </dgm:presLayoutVars>
      </dgm:prSet>
      <dgm:spPr/>
    </dgm:pt>
    <dgm:pt modelId="{6F04E651-0B9D-4E25-B619-D128E28C83EA}" type="pres">
      <dgm:prSet presAssocID="{B892E45D-28E5-4C54-978D-8E2D571AA7FF}" presName="compNode" presStyleCnt="0"/>
      <dgm:spPr/>
    </dgm:pt>
    <dgm:pt modelId="{D0B26CEC-B7A9-4C93-ABB8-8555053990B3}" type="pres">
      <dgm:prSet presAssocID="{B892E45D-28E5-4C54-978D-8E2D571AA7FF}" presName="bgRect" presStyleLbl="bgShp" presStyleIdx="0" presStyleCnt="4"/>
      <dgm:spPr/>
    </dgm:pt>
    <dgm:pt modelId="{8F4B5242-CDBD-43B7-85F3-8C39E237F376}" type="pres">
      <dgm:prSet presAssocID="{B892E45D-28E5-4C54-978D-8E2D571AA7F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27CC1D2A-6A0B-4B34-AFCF-888F139C9E40}" type="pres">
      <dgm:prSet presAssocID="{B892E45D-28E5-4C54-978D-8E2D571AA7FF}" presName="spaceRect" presStyleCnt="0"/>
      <dgm:spPr/>
    </dgm:pt>
    <dgm:pt modelId="{585872FB-0247-4352-8375-2ADA6842D76D}" type="pres">
      <dgm:prSet presAssocID="{B892E45D-28E5-4C54-978D-8E2D571AA7FF}" presName="parTx" presStyleLbl="revTx" presStyleIdx="0" presStyleCnt="4">
        <dgm:presLayoutVars>
          <dgm:chMax val="0"/>
          <dgm:chPref val="0"/>
        </dgm:presLayoutVars>
      </dgm:prSet>
      <dgm:spPr/>
    </dgm:pt>
    <dgm:pt modelId="{F4E338F1-0232-4508-A886-680490EE8C1E}" type="pres">
      <dgm:prSet presAssocID="{A6679B11-581A-40C7-9EA7-FADC347806FD}" presName="sibTrans" presStyleCnt="0"/>
      <dgm:spPr/>
    </dgm:pt>
    <dgm:pt modelId="{7FD1490C-B681-455B-A68C-AF4304960E5F}" type="pres">
      <dgm:prSet presAssocID="{B1ACD525-05BA-4F4C-AD2D-B09E0D78D193}" presName="compNode" presStyleCnt="0"/>
      <dgm:spPr/>
    </dgm:pt>
    <dgm:pt modelId="{F36A3A86-8639-4BE7-BCA0-42B736556E10}" type="pres">
      <dgm:prSet presAssocID="{B1ACD525-05BA-4F4C-AD2D-B09E0D78D193}" presName="bgRect" presStyleLbl="bgShp" presStyleIdx="1" presStyleCnt="4"/>
      <dgm:spPr/>
    </dgm:pt>
    <dgm:pt modelId="{119DF2DC-A7E5-4B21-9095-16FD173858D2}" type="pres">
      <dgm:prSet presAssocID="{B1ACD525-05BA-4F4C-AD2D-B09E0D78D19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BF15AEB4-CD09-47CF-93D3-0C8131EAD333}" type="pres">
      <dgm:prSet presAssocID="{B1ACD525-05BA-4F4C-AD2D-B09E0D78D193}" presName="spaceRect" presStyleCnt="0"/>
      <dgm:spPr/>
    </dgm:pt>
    <dgm:pt modelId="{7F683F25-B415-4087-9696-47AC2FBD75DF}" type="pres">
      <dgm:prSet presAssocID="{B1ACD525-05BA-4F4C-AD2D-B09E0D78D193}" presName="parTx" presStyleLbl="revTx" presStyleIdx="1" presStyleCnt="4">
        <dgm:presLayoutVars>
          <dgm:chMax val="0"/>
          <dgm:chPref val="0"/>
        </dgm:presLayoutVars>
      </dgm:prSet>
      <dgm:spPr/>
    </dgm:pt>
    <dgm:pt modelId="{221BB6D9-5913-4420-A7FC-881442119DF4}" type="pres">
      <dgm:prSet presAssocID="{E521A80E-1C6E-497C-9E1C-6CF5EC807E7A}" presName="sibTrans" presStyleCnt="0"/>
      <dgm:spPr/>
    </dgm:pt>
    <dgm:pt modelId="{B9032AB1-8DFA-4129-AE96-7DD1A165A425}" type="pres">
      <dgm:prSet presAssocID="{4C6F26DE-82CD-4EDF-8E56-13B2CCBF35E9}" presName="compNode" presStyleCnt="0"/>
      <dgm:spPr/>
    </dgm:pt>
    <dgm:pt modelId="{3293973A-8DE1-416E-851D-C3735E5AA463}" type="pres">
      <dgm:prSet presAssocID="{4C6F26DE-82CD-4EDF-8E56-13B2CCBF35E9}" presName="bgRect" presStyleLbl="bgShp" presStyleIdx="2" presStyleCnt="4"/>
      <dgm:spPr/>
    </dgm:pt>
    <dgm:pt modelId="{A91A82F0-E168-4BA5-824A-604917BBE354}" type="pres">
      <dgm:prSet presAssocID="{4C6F26DE-82CD-4EDF-8E56-13B2CCBF35E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ren"/>
        </a:ext>
      </dgm:extLst>
    </dgm:pt>
    <dgm:pt modelId="{C84DA150-56F4-4292-BCDC-B07F393BC20C}" type="pres">
      <dgm:prSet presAssocID="{4C6F26DE-82CD-4EDF-8E56-13B2CCBF35E9}" presName="spaceRect" presStyleCnt="0"/>
      <dgm:spPr/>
    </dgm:pt>
    <dgm:pt modelId="{5155B410-0E41-423E-B07F-3D4B7F867F51}" type="pres">
      <dgm:prSet presAssocID="{4C6F26DE-82CD-4EDF-8E56-13B2CCBF35E9}" presName="parTx" presStyleLbl="revTx" presStyleIdx="2" presStyleCnt="4">
        <dgm:presLayoutVars>
          <dgm:chMax val="0"/>
          <dgm:chPref val="0"/>
        </dgm:presLayoutVars>
      </dgm:prSet>
      <dgm:spPr/>
    </dgm:pt>
    <dgm:pt modelId="{C9EABBF7-729F-4C60-8A98-7B7BCC298C58}" type="pres">
      <dgm:prSet presAssocID="{46325FE3-3478-4672-B05F-EDBFDD4F536E}" presName="sibTrans" presStyleCnt="0"/>
      <dgm:spPr/>
    </dgm:pt>
    <dgm:pt modelId="{DAF94670-B1C2-47A9-A359-B9DE854B2DFD}" type="pres">
      <dgm:prSet presAssocID="{55F0F2CE-49BB-4CD7-BAF3-2FBCA7A887ED}" presName="compNode" presStyleCnt="0"/>
      <dgm:spPr/>
    </dgm:pt>
    <dgm:pt modelId="{3CA906E8-1672-4CAE-BBE8-DDA2F469912A}" type="pres">
      <dgm:prSet presAssocID="{55F0F2CE-49BB-4CD7-BAF3-2FBCA7A887ED}" presName="bgRect" presStyleLbl="bgShp" presStyleIdx="3" presStyleCnt="4"/>
      <dgm:spPr/>
    </dgm:pt>
    <dgm:pt modelId="{E4B2935E-77D6-47B7-B198-10308436B5E9}" type="pres">
      <dgm:prSet presAssocID="{55F0F2CE-49BB-4CD7-BAF3-2FBCA7A887E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194F126B-71D1-4EBE-8EA8-460EE1EA00B5}" type="pres">
      <dgm:prSet presAssocID="{55F0F2CE-49BB-4CD7-BAF3-2FBCA7A887ED}" presName="spaceRect" presStyleCnt="0"/>
      <dgm:spPr/>
    </dgm:pt>
    <dgm:pt modelId="{A113F026-17BC-4B2B-AA77-ADEF06CF7285}" type="pres">
      <dgm:prSet presAssocID="{55F0F2CE-49BB-4CD7-BAF3-2FBCA7A887ED}" presName="parTx" presStyleLbl="revTx" presStyleIdx="3" presStyleCnt="4">
        <dgm:presLayoutVars>
          <dgm:chMax val="0"/>
          <dgm:chPref val="0"/>
        </dgm:presLayoutVars>
      </dgm:prSet>
      <dgm:spPr/>
    </dgm:pt>
  </dgm:ptLst>
  <dgm:cxnLst>
    <dgm:cxn modelId="{9D4C2C2C-2C78-497B-820C-FA34A92E6318}" type="presOf" srcId="{5C32917E-1428-49CF-A397-56187C000D99}" destId="{A771CE9E-FB4F-4C95-8AEB-F97F33958F74}" srcOrd="0" destOrd="0" presId="urn:microsoft.com/office/officeart/2018/2/layout/IconVerticalSolidList"/>
    <dgm:cxn modelId="{4A102A39-01A0-4513-BA11-6504BBBBB3C5}" type="presOf" srcId="{B892E45D-28E5-4C54-978D-8E2D571AA7FF}" destId="{585872FB-0247-4352-8375-2ADA6842D76D}" srcOrd="0" destOrd="0" presId="urn:microsoft.com/office/officeart/2018/2/layout/IconVerticalSolidList"/>
    <dgm:cxn modelId="{8C006364-B991-4B47-8F26-2632FBB80725}" srcId="{5C32917E-1428-49CF-A397-56187C000D99}" destId="{4C6F26DE-82CD-4EDF-8E56-13B2CCBF35E9}" srcOrd="2" destOrd="0" parTransId="{C9F39B40-52BF-4C10-AE93-48BAFC7471C3}" sibTransId="{46325FE3-3478-4672-B05F-EDBFDD4F536E}"/>
    <dgm:cxn modelId="{5ACDD569-C46A-4683-B75C-A17FE2D02F96}" type="presOf" srcId="{55F0F2CE-49BB-4CD7-BAF3-2FBCA7A887ED}" destId="{A113F026-17BC-4B2B-AA77-ADEF06CF7285}" srcOrd="0" destOrd="0" presId="urn:microsoft.com/office/officeart/2018/2/layout/IconVerticalSolidList"/>
    <dgm:cxn modelId="{9C07CE77-2446-4F69-B3B0-618CAC0D4799}" srcId="{5C32917E-1428-49CF-A397-56187C000D99}" destId="{55F0F2CE-49BB-4CD7-BAF3-2FBCA7A887ED}" srcOrd="3" destOrd="0" parTransId="{2F8DA6D8-CFD4-4218-A1D0-68D28D82F43E}" sibTransId="{386A0ECB-B2CE-4734-B74F-3A2800068F0B}"/>
    <dgm:cxn modelId="{D5DFA68B-360C-4EC1-9951-315B0CE28739}" type="presOf" srcId="{B1ACD525-05BA-4F4C-AD2D-B09E0D78D193}" destId="{7F683F25-B415-4087-9696-47AC2FBD75DF}" srcOrd="0" destOrd="0" presId="urn:microsoft.com/office/officeart/2018/2/layout/IconVerticalSolidList"/>
    <dgm:cxn modelId="{A85F5F95-01B5-42CA-BB96-7440E61EAC0A}" type="presOf" srcId="{4C6F26DE-82CD-4EDF-8E56-13B2CCBF35E9}" destId="{5155B410-0E41-423E-B07F-3D4B7F867F51}" srcOrd="0" destOrd="0" presId="urn:microsoft.com/office/officeart/2018/2/layout/IconVerticalSolidList"/>
    <dgm:cxn modelId="{2ED8EFF5-FFCE-41B7-A06B-AD77F79BE534}" srcId="{5C32917E-1428-49CF-A397-56187C000D99}" destId="{B1ACD525-05BA-4F4C-AD2D-B09E0D78D193}" srcOrd="1" destOrd="0" parTransId="{E6605D44-EB2D-43FC-8CB4-C432B3BF4A5C}" sibTransId="{E521A80E-1C6E-497C-9E1C-6CF5EC807E7A}"/>
    <dgm:cxn modelId="{F0F809F8-6BE8-4B51-8F21-A7F08DD65FA5}" srcId="{5C32917E-1428-49CF-A397-56187C000D99}" destId="{B892E45D-28E5-4C54-978D-8E2D571AA7FF}" srcOrd="0" destOrd="0" parTransId="{5495D8D2-BE1D-4762-8324-04B6DB9C72ED}" sibTransId="{A6679B11-581A-40C7-9EA7-FADC347806FD}"/>
    <dgm:cxn modelId="{837629F3-BF99-4DE8-B8C9-64A3FA78B762}" type="presParOf" srcId="{A771CE9E-FB4F-4C95-8AEB-F97F33958F74}" destId="{6F04E651-0B9D-4E25-B619-D128E28C83EA}" srcOrd="0" destOrd="0" presId="urn:microsoft.com/office/officeart/2018/2/layout/IconVerticalSolidList"/>
    <dgm:cxn modelId="{03664010-C804-400E-94E8-6C7DD54D42DC}" type="presParOf" srcId="{6F04E651-0B9D-4E25-B619-D128E28C83EA}" destId="{D0B26CEC-B7A9-4C93-ABB8-8555053990B3}" srcOrd="0" destOrd="0" presId="urn:microsoft.com/office/officeart/2018/2/layout/IconVerticalSolidList"/>
    <dgm:cxn modelId="{A26D8AE6-2138-4164-8075-8FB8BAF0FB9F}" type="presParOf" srcId="{6F04E651-0B9D-4E25-B619-D128E28C83EA}" destId="{8F4B5242-CDBD-43B7-85F3-8C39E237F376}" srcOrd="1" destOrd="0" presId="urn:microsoft.com/office/officeart/2018/2/layout/IconVerticalSolidList"/>
    <dgm:cxn modelId="{2A8ACBC2-47CD-4432-B2B0-86332AA64290}" type="presParOf" srcId="{6F04E651-0B9D-4E25-B619-D128E28C83EA}" destId="{27CC1D2A-6A0B-4B34-AFCF-888F139C9E40}" srcOrd="2" destOrd="0" presId="urn:microsoft.com/office/officeart/2018/2/layout/IconVerticalSolidList"/>
    <dgm:cxn modelId="{D429A6F5-9E4B-42AE-B102-28A9CA43C212}" type="presParOf" srcId="{6F04E651-0B9D-4E25-B619-D128E28C83EA}" destId="{585872FB-0247-4352-8375-2ADA6842D76D}" srcOrd="3" destOrd="0" presId="urn:microsoft.com/office/officeart/2018/2/layout/IconVerticalSolidList"/>
    <dgm:cxn modelId="{62ED5619-FA6B-43FC-8603-C73996E3BF89}" type="presParOf" srcId="{A771CE9E-FB4F-4C95-8AEB-F97F33958F74}" destId="{F4E338F1-0232-4508-A886-680490EE8C1E}" srcOrd="1" destOrd="0" presId="urn:microsoft.com/office/officeart/2018/2/layout/IconVerticalSolidList"/>
    <dgm:cxn modelId="{B91FEE9D-69E2-49D3-BEF1-EB9018311B38}" type="presParOf" srcId="{A771CE9E-FB4F-4C95-8AEB-F97F33958F74}" destId="{7FD1490C-B681-455B-A68C-AF4304960E5F}" srcOrd="2" destOrd="0" presId="urn:microsoft.com/office/officeart/2018/2/layout/IconVerticalSolidList"/>
    <dgm:cxn modelId="{07E4D61B-E91F-46E1-8609-F80D8AA2CE56}" type="presParOf" srcId="{7FD1490C-B681-455B-A68C-AF4304960E5F}" destId="{F36A3A86-8639-4BE7-BCA0-42B736556E10}" srcOrd="0" destOrd="0" presId="urn:microsoft.com/office/officeart/2018/2/layout/IconVerticalSolidList"/>
    <dgm:cxn modelId="{3E21FFD7-4A42-4F45-845F-A90B9F3F514E}" type="presParOf" srcId="{7FD1490C-B681-455B-A68C-AF4304960E5F}" destId="{119DF2DC-A7E5-4B21-9095-16FD173858D2}" srcOrd="1" destOrd="0" presId="urn:microsoft.com/office/officeart/2018/2/layout/IconVerticalSolidList"/>
    <dgm:cxn modelId="{F070AC6B-5E22-4A4D-802A-89E0B46FBBB3}" type="presParOf" srcId="{7FD1490C-B681-455B-A68C-AF4304960E5F}" destId="{BF15AEB4-CD09-47CF-93D3-0C8131EAD333}" srcOrd="2" destOrd="0" presId="urn:microsoft.com/office/officeart/2018/2/layout/IconVerticalSolidList"/>
    <dgm:cxn modelId="{CAA3414A-F6B9-470C-A52E-D9588F81B933}" type="presParOf" srcId="{7FD1490C-B681-455B-A68C-AF4304960E5F}" destId="{7F683F25-B415-4087-9696-47AC2FBD75DF}" srcOrd="3" destOrd="0" presId="urn:microsoft.com/office/officeart/2018/2/layout/IconVerticalSolidList"/>
    <dgm:cxn modelId="{AFEE3828-BA58-4C3C-9CF5-69E82D6B7C6D}" type="presParOf" srcId="{A771CE9E-FB4F-4C95-8AEB-F97F33958F74}" destId="{221BB6D9-5913-4420-A7FC-881442119DF4}" srcOrd="3" destOrd="0" presId="urn:microsoft.com/office/officeart/2018/2/layout/IconVerticalSolidList"/>
    <dgm:cxn modelId="{8841999F-75A4-4463-8386-D3FF082870C9}" type="presParOf" srcId="{A771CE9E-FB4F-4C95-8AEB-F97F33958F74}" destId="{B9032AB1-8DFA-4129-AE96-7DD1A165A425}" srcOrd="4" destOrd="0" presId="urn:microsoft.com/office/officeart/2018/2/layout/IconVerticalSolidList"/>
    <dgm:cxn modelId="{B8828701-097D-4367-8725-5CDC69DF1199}" type="presParOf" srcId="{B9032AB1-8DFA-4129-AE96-7DD1A165A425}" destId="{3293973A-8DE1-416E-851D-C3735E5AA463}" srcOrd="0" destOrd="0" presId="urn:microsoft.com/office/officeart/2018/2/layout/IconVerticalSolidList"/>
    <dgm:cxn modelId="{5E8AC772-3731-4394-914E-4FC8B2B80E51}" type="presParOf" srcId="{B9032AB1-8DFA-4129-AE96-7DD1A165A425}" destId="{A91A82F0-E168-4BA5-824A-604917BBE354}" srcOrd="1" destOrd="0" presId="urn:microsoft.com/office/officeart/2018/2/layout/IconVerticalSolidList"/>
    <dgm:cxn modelId="{561F2ACB-FC17-44CB-81EB-E29E7A0A4479}" type="presParOf" srcId="{B9032AB1-8DFA-4129-AE96-7DD1A165A425}" destId="{C84DA150-56F4-4292-BCDC-B07F393BC20C}" srcOrd="2" destOrd="0" presId="urn:microsoft.com/office/officeart/2018/2/layout/IconVerticalSolidList"/>
    <dgm:cxn modelId="{7A219C93-D2F6-46ED-937D-1C2A5BCAFADA}" type="presParOf" srcId="{B9032AB1-8DFA-4129-AE96-7DD1A165A425}" destId="{5155B410-0E41-423E-B07F-3D4B7F867F51}" srcOrd="3" destOrd="0" presId="urn:microsoft.com/office/officeart/2018/2/layout/IconVerticalSolidList"/>
    <dgm:cxn modelId="{2CDDE02C-E005-4567-9AF6-10F34BF05B5A}" type="presParOf" srcId="{A771CE9E-FB4F-4C95-8AEB-F97F33958F74}" destId="{C9EABBF7-729F-4C60-8A98-7B7BCC298C58}" srcOrd="5" destOrd="0" presId="urn:microsoft.com/office/officeart/2018/2/layout/IconVerticalSolidList"/>
    <dgm:cxn modelId="{3933FEC1-FCCA-4FAB-A3C6-4E1E4A8A23F8}" type="presParOf" srcId="{A771CE9E-FB4F-4C95-8AEB-F97F33958F74}" destId="{DAF94670-B1C2-47A9-A359-B9DE854B2DFD}" srcOrd="6" destOrd="0" presId="urn:microsoft.com/office/officeart/2018/2/layout/IconVerticalSolidList"/>
    <dgm:cxn modelId="{C6F7D5A5-DDD4-4AE6-A565-49CAFD49B67C}" type="presParOf" srcId="{DAF94670-B1C2-47A9-A359-B9DE854B2DFD}" destId="{3CA906E8-1672-4CAE-BBE8-DDA2F469912A}" srcOrd="0" destOrd="0" presId="urn:microsoft.com/office/officeart/2018/2/layout/IconVerticalSolidList"/>
    <dgm:cxn modelId="{57D2B281-02B0-4D51-9F25-239389609432}" type="presParOf" srcId="{DAF94670-B1C2-47A9-A359-B9DE854B2DFD}" destId="{E4B2935E-77D6-47B7-B198-10308436B5E9}" srcOrd="1" destOrd="0" presId="urn:microsoft.com/office/officeart/2018/2/layout/IconVerticalSolidList"/>
    <dgm:cxn modelId="{4ED32309-A91D-4C54-BF44-47EC17D2B962}" type="presParOf" srcId="{DAF94670-B1C2-47A9-A359-B9DE854B2DFD}" destId="{194F126B-71D1-4EBE-8EA8-460EE1EA00B5}" srcOrd="2" destOrd="0" presId="urn:microsoft.com/office/officeart/2018/2/layout/IconVerticalSolidList"/>
    <dgm:cxn modelId="{5C80A065-320F-4AAF-9CA9-10FDDC84ED4B}" type="presParOf" srcId="{DAF94670-B1C2-47A9-A359-B9DE854B2DFD}" destId="{A113F026-17BC-4B2B-AA77-ADEF06CF72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6CEC-B7A9-4C93-ABB8-8555053990B3}">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4B5242-CDBD-43B7-85F3-8C39E237F376}">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872FB-0247-4352-8375-2ADA6842D76D}">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dirty="0"/>
            <a:t>Understand our current cultural state</a:t>
          </a:r>
        </a:p>
      </dsp:txBody>
      <dsp:txXfrm>
        <a:off x="1429899" y="2442"/>
        <a:ext cx="5083704" cy="1238008"/>
      </dsp:txXfrm>
    </dsp:sp>
    <dsp:sp modelId="{F36A3A86-8639-4BE7-BCA0-42B736556E10}">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DF2DC-A7E5-4B21-9095-16FD173858D2}">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683F25-B415-4087-9696-47AC2FBD75DF}">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dirty="0"/>
            <a:t>Understand normal sexual development</a:t>
          </a:r>
        </a:p>
      </dsp:txBody>
      <dsp:txXfrm>
        <a:off x="1429899" y="1549953"/>
        <a:ext cx="5083704" cy="1238008"/>
      </dsp:txXfrm>
    </dsp:sp>
    <dsp:sp modelId="{3293973A-8DE1-416E-851D-C3735E5AA463}">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1A82F0-E168-4BA5-824A-604917BBE354}">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55B410-0E41-423E-B07F-3D4B7F867F51}">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Cast a vision for our children</a:t>
          </a:r>
        </a:p>
      </dsp:txBody>
      <dsp:txXfrm>
        <a:off x="1429899" y="3097464"/>
        <a:ext cx="5083704" cy="1238008"/>
      </dsp:txXfrm>
    </dsp:sp>
    <dsp:sp modelId="{3CA906E8-1672-4CAE-BBE8-DDA2F469912A}">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B2935E-77D6-47B7-B198-10308436B5E9}">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13F026-17BC-4B2B-AA77-ADEF06CF7285}">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dirty="0"/>
            <a:t>Empower you (parents) to teach, guide, and disciple your children on this important topic.</a:t>
          </a:r>
        </a:p>
      </dsp:txBody>
      <dsp:txXfrm>
        <a:off x="1429899" y="4644974"/>
        <a:ext cx="5083704" cy="12380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40706-27D6-4B1F-822E-194195671A5B}" type="datetimeFigureOut">
              <a:rPr lang="en-US" smtClean="0"/>
              <a:t>3/26/2022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AD516-B8E2-45ED-8B7B-5233668D9897}" type="slidenum">
              <a:rPr lang="en-US" smtClean="0"/>
              <a:t>‹#›</a:t>
            </a:fld>
            <a:endParaRPr lang="en-US"/>
          </a:p>
        </p:txBody>
      </p:sp>
    </p:spTree>
    <p:extLst>
      <p:ext uri="{BB962C8B-B14F-4D97-AF65-F5344CB8AC3E}">
        <p14:creationId xmlns:p14="http://schemas.microsoft.com/office/powerpoint/2010/main" val="229362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mmwr/volumes/67/ss/ss6708a1.htm?s_cid=ss6708a1_w"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dc.gov/nchs/nsfg/key_statistics/p.htm#premarita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std/stats17/other.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472753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dc.gov/healthyyouth/sexualbehaviors/index.htm" TargetMode="External"/><Relationship Id="rId4" Type="http://schemas.openxmlformats.org/officeDocument/2006/relationships/hyperlink" Target="https://www.guttmacher.org/fact-sheet/unintended-pregnancy-united-stat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atlantic.com/health/archive/2018/10/sexual-partners-and-marital-happiness/573493/" TargetMode="External"/><Relationship Id="rId7" Type="http://schemas.openxmlformats.org/officeDocument/2006/relationships/hyperlink" Target="https://firstthings.org/myths-about-living-together"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ifstudies.org/blog/for-kids-parental-cohabitation-and-marriage-are-not-interchangeable" TargetMode="External"/><Relationship Id="rId5" Type="http://schemas.openxmlformats.org/officeDocument/2006/relationships/hyperlink" Target="https://www.psychologytoday.com/us/blog/sliding-vs-deciding/201807/the-risks-couples-moving-in-together" TargetMode="External"/><Relationship Id="rId4" Type="http://schemas.openxmlformats.org/officeDocument/2006/relationships/hyperlink" Target="https://ifstudies.org/ifs-admin/resources/education/how-to-lower-your-risk-of-divorce-advice-to-singles-family-studiesfamily-studies.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dc.gov/nchs/nsfg/key_statistics/s.htm#sexeducatio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sv.org/De4.9"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nchs/nsfg/key_statistics/s.htm#sexeduc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titled this living AND parenting in a sexualized culture – because though the aim of our talk is towards parenting, we are always still LIVING in this sexualized culture – and we parents struggle too!</a:t>
            </a:r>
          </a:p>
        </p:txBody>
      </p:sp>
      <p:sp>
        <p:nvSpPr>
          <p:cNvPr id="4" name="Slide Number Placeholder 3"/>
          <p:cNvSpPr>
            <a:spLocks noGrp="1"/>
          </p:cNvSpPr>
          <p:nvPr>
            <p:ph type="sldNum" sz="quarter" idx="5"/>
          </p:nvPr>
        </p:nvSpPr>
        <p:spPr/>
        <p:txBody>
          <a:bodyPr/>
          <a:lstStyle/>
          <a:p>
            <a:fld id="{FE5AD516-B8E2-45ED-8B7B-5233668D9897}" type="slidenum">
              <a:rPr lang="en-US" smtClean="0"/>
              <a:t>1</a:t>
            </a:fld>
            <a:endParaRPr lang="en-US"/>
          </a:p>
        </p:txBody>
      </p:sp>
    </p:spTree>
    <p:extLst>
      <p:ext uri="{BB962C8B-B14F-4D97-AF65-F5344CB8AC3E}">
        <p14:creationId xmlns:p14="http://schemas.microsoft.com/office/powerpoint/2010/main" val="3695007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hlinkClick r:id="rId3"/>
              </a:rPr>
              <a:t>What about our kids???  Are they having sex???</a:t>
            </a:r>
          </a:p>
          <a:p>
            <a:endParaRPr lang="en-US" dirty="0">
              <a:hlinkClick r:id="rId3"/>
            </a:endParaRPr>
          </a:p>
          <a:p>
            <a:r>
              <a:rPr lang="en-US" dirty="0">
                <a:hlinkClick r:id="rId3"/>
              </a:rPr>
              <a:t>https://www.cdc.gov/mmwr/volumes/67/ss/ss6708a1.htm?s_cid=ss6708a1_w</a:t>
            </a:r>
            <a:r>
              <a:rPr lang="en-US" dirty="0"/>
              <a:t>  accessed 4/21/19</a:t>
            </a:r>
          </a:p>
          <a:p>
            <a:endParaRPr lang="en-US" dirty="0"/>
          </a:p>
          <a:p>
            <a:r>
              <a:rPr lang="en-US" b="1" dirty="0"/>
              <a:t>In the words of our church’s youth director – “Your kids ARE having sex”</a:t>
            </a:r>
          </a:p>
          <a:p>
            <a:endParaRPr lang="en-US" dirty="0"/>
          </a:p>
          <a:p>
            <a:r>
              <a:rPr lang="en-US" dirty="0">
                <a:hlinkClick r:id="rId4"/>
              </a:rPr>
              <a:t>https://www.cdc.gov/nchs/nsfg/key_statistics/p.htm#premarital</a:t>
            </a:r>
            <a:endParaRPr lang="en-US" dirty="0"/>
          </a:p>
          <a:p>
            <a:r>
              <a:rPr lang="en-US" dirty="0"/>
              <a:t>Defined as male-female vaginal sex</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11</a:t>
            </a:fld>
            <a:endParaRPr lang="en-US"/>
          </a:p>
        </p:txBody>
      </p:sp>
    </p:spTree>
    <p:extLst>
      <p:ext uri="{BB962C8B-B14F-4D97-AF65-F5344CB8AC3E}">
        <p14:creationId xmlns:p14="http://schemas.microsoft.com/office/powerpoint/2010/main" val="372770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 data – 2013-2014, </a:t>
            </a:r>
            <a:r>
              <a:rPr lang="en-US" dirty="0">
                <a:hlinkClick r:id="rId3"/>
              </a:rPr>
              <a:t>https://www.cdc.gov/std/stats17/other.htm</a:t>
            </a:r>
            <a:endParaRPr lang="en-US" dirty="0"/>
          </a:p>
          <a:p>
            <a:r>
              <a:rPr lang="en-US" dirty="0"/>
              <a:t>HSV data – NHANES survey 2010, ibid – TYPICALLY AN UNDER-REPORTED STI</a:t>
            </a:r>
          </a:p>
          <a:p>
            <a:r>
              <a:rPr lang="en-US" b="1" dirty="0"/>
              <a:t>So much for “safe sex”!!!</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12</a:t>
            </a:fld>
            <a:endParaRPr lang="en-US"/>
          </a:p>
        </p:txBody>
      </p:sp>
    </p:spTree>
    <p:extLst>
      <p:ext uri="{BB962C8B-B14F-4D97-AF65-F5344CB8AC3E}">
        <p14:creationId xmlns:p14="http://schemas.microsoft.com/office/powerpoint/2010/main" val="3692251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https://www.ncbi.nlm.nih.gov/pmc/articles/PMC4727534/</a:t>
            </a:r>
            <a:r>
              <a:rPr lang="en-US" dirty="0"/>
              <a:t> (accessed 3/31/19)</a:t>
            </a:r>
          </a:p>
          <a:p>
            <a:r>
              <a:rPr lang="en-US" dirty="0">
                <a:hlinkClick r:id="rId4"/>
              </a:rPr>
              <a:t>https://www.guttmacher.org/fact-sheet/unintended-pregnancy-united-states</a:t>
            </a:r>
            <a:r>
              <a:rPr lang="en-US" dirty="0"/>
              <a:t> (accessed 3/31/19)</a:t>
            </a:r>
          </a:p>
          <a:p>
            <a:r>
              <a:rPr lang="en-US" dirty="0">
                <a:hlinkClick r:id="rId5"/>
              </a:rPr>
              <a:t>https://www.cdc.gov/healthyyouth/sexualbehaviors/index.htm</a:t>
            </a:r>
            <a:r>
              <a:rPr lang="en-US" dirty="0"/>
              <a:t> (accessed 4/21/19)</a:t>
            </a:r>
          </a:p>
        </p:txBody>
      </p:sp>
      <p:sp>
        <p:nvSpPr>
          <p:cNvPr id="4" name="Slide Number Placeholder 3"/>
          <p:cNvSpPr>
            <a:spLocks noGrp="1"/>
          </p:cNvSpPr>
          <p:nvPr>
            <p:ph type="sldNum" sz="quarter" idx="5"/>
          </p:nvPr>
        </p:nvSpPr>
        <p:spPr/>
        <p:txBody>
          <a:bodyPr/>
          <a:lstStyle/>
          <a:p>
            <a:fld id="{FE5AD516-B8E2-45ED-8B7B-5233668D9897}" type="slidenum">
              <a:rPr lang="en-US" smtClean="0"/>
              <a:t>13</a:t>
            </a:fld>
            <a:endParaRPr lang="en-US"/>
          </a:p>
        </p:txBody>
      </p:sp>
    </p:spTree>
    <p:extLst>
      <p:ext uri="{BB962C8B-B14F-4D97-AF65-F5344CB8AC3E}">
        <p14:creationId xmlns:p14="http://schemas.microsoft.com/office/powerpoint/2010/main" val="743506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Disconnect in medical definition of sexual addiction – </a:t>
            </a:r>
            <a:r>
              <a:rPr lang="en-US" dirty="0" err="1"/>
              <a:t>esp</a:t>
            </a:r>
            <a:r>
              <a:rPr lang="en-US" dirty="0"/>
              <a:t> when 15% of men have paid for sex (which sounds like an addiction to me)</a:t>
            </a:r>
          </a:p>
        </p:txBody>
      </p:sp>
      <p:sp>
        <p:nvSpPr>
          <p:cNvPr id="4" name="Slide Number Placeholder 3"/>
          <p:cNvSpPr>
            <a:spLocks noGrp="1"/>
          </p:cNvSpPr>
          <p:nvPr>
            <p:ph type="sldNum" sz="quarter" idx="5"/>
          </p:nvPr>
        </p:nvSpPr>
        <p:spPr/>
        <p:txBody>
          <a:bodyPr/>
          <a:lstStyle/>
          <a:p>
            <a:fld id="{FE5AD516-B8E2-45ED-8B7B-5233668D9897}" type="slidenum">
              <a:rPr lang="en-US" smtClean="0"/>
              <a:t>14</a:t>
            </a:fld>
            <a:endParaRPr lang="en-US"/>
          </a:p>
        </p:txBody>
      </p:sp>
    </p:spTree>
    <p:extLst>
      <p:ext uri="{BB962C8B-B14F-4D97-AF65-F5344CB8AC3E}">
        <p14:creationId xmlns:p14="http://schemas.microsoft.com/office/powerpoint/2010/main" val="275299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CovenantEyes.org</a:t>
            </a:r>
          </a:p>
          <a:p>
            <a:endParaRPr lang="en-US" dirty="0"/>
          </a:p>
          <a:p>
            <a:r>
              <a:rPr lang="en-US" dirty="0"/>
              <a:t>HS Survey – only 10% not accounted for (not watching any porn?) – surprisingly low amount</a:t>
            </a:r>
          </a:p>
          <a:p>
            <a:endParaRPr lang="en-US" dirty="0"/>
          </a:p>
          <a:p>
            <a:r>
              <a:rPr lang="en-US" b="1" dirty="0"/>
              <a:t>Should we let our kids keep their smartphones in their bedrooms???</a:t>
            </a:r>
          </a:p>
          <a:p>
            <a:endParaRPr lang="en-US" dirty="0"/>
          </a:p>
          <a:p>
            <a:r>
              <a:rPr lang="en-US" dirty="0"/>
              <a:t>Technology is driving a lot of these increases!</a:t>
            </a:r>
          </a:p>
        </p:txBody>
      </p:sp>
      <p:sp>
        <p:nvSpPr>
          <p:cNvPr id="4" name="Slide Number Placeholder 3"/>
          <p:cNvSpPr>
            <a:spLocks noGrp="1"/>
          </p:cNvSpPr>
          <p:nvPr>
            <p:ph type="sldNum" sz="quarter" idx="5"/>
          </p:nvPr>
        </p:nvSpPr>
        <p:spPr/>
        <p:txBody>
          <a:bodyPr/>
          <a:lstStyle/>
          <a:p>
            <a:fld id="{FE5AD516-B8E2-45ED-8B7B-5233668D9897}" type="slidenum">
              <a:rPr lang="en-US" smtClean="0"/>
              <a:t>15</a:t>
            </a:fld>
            <a:endParaRPr lang="en-US"/>
          </a:p>
        </p:txBody>
      </p:sp>
    </p:spTree>
    <p:extLst>
      <p:ext uri="{BB962C8B-B14F-4D97-AF65-F5344CB8AC3E}">
        <p14:creationId xmlns:p14="http://schemas.microsoft.com/office/powerpoint/2010/main" val="3801997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Newer generations are getting exposed to pornography at VERY EARLY ages.</a:t>
            </a:r>
          </a:p>
          <a:p>
            <a:endParaRPr lang="en-US" dirty="0"/>
          </a:p>
          <a:p>
            <a:r>
              <a:rPr lang="en-US" dirty="0"/>
              <a:t>PIED – “Porn-Induced Erectile Dysfunction”</a:t>
            </a:r>
          </a:p>
        </p:txBody>
      </p:sp>
      <p:sp>
        <p:nvSpPr>
          <p:cNvPr id="4" name="Slide Number Placeholder 3"/>
          <p:cNvSpPr>
            <a:spLocks noGrp="1"/>
          </p:cNvSpPr>
          <p:nvPr>
            <p:ph type="sldNum" sz="quarter" idx="5"/>
          </p:nvPr>
        </p:nvSpPr>
        <p:spPr/>
        <p:txBody>
          <a:bodyPr/>
          <a:lstStyle/>
          <a:p>
            <a:fld id="{FE5AD516-B8E2-45ED-8B7B-5233668D9897}" type="slidenum">
              <a:rPr lang="en-US" smtClean="0"/>
              <a:t>16</a:t>
            </a:fld>
            <a:endParaRPr lang="en-US"/>
          </a:p>
        </p:txBody>
      </p:sp>
    </p:spTree>
    <p:extLst>
      <p:ext uri="{BB962C8B-B14F-4D97-AF65-F5344CB8AC3E}">
        <p14:creationId xmlns:p14="http://schemas.microsoft.com/office/powerpoint/2010/main" val="112044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https://www.theatlantic.com/health/archive/2018/10/sexual-partners-and-marital-happiness/573493/</a:t>
            </a:r>
            <a:endParaRPr lang="en-US" dirty="0"/>
          </a:p>
          <a:p>
            <a:r>
              <a:rPr lang="en-US" dirty="0">
                <a:hlinkClick r:id="rId4"/>
              </a:rPr>
              <a:t>https://ifstudies.org/ifs-admin/resources/education/how-to-lower-your-risk-of-divorce-advice-to-singles-family-studiesfamily-studies.pdf</a:t>
            </a:r>
            <a:endParaRPr lang="en-US" dirty="0"/>
          </a:p>
          <a:p>
            <a:r>
              <a:rPr lang="en-US" dirty="0">
                <a:hlinkClick r:id="rId5"/>
              </a:rPr>
              <a:t>https://www.psychologytoday.com/us/blog/sliding-vs-deciding/201807/the-risks-couples-moving-in-together</a:t>
            </a:r>
            <a:endParaRPr lang="en-US" dirty="0"/>
          </a:p>
          <a:p>
            <a:r>
              <a:rPr lang="en-US" dirty="0">
                <a:hlinkClick r:id="rId6"/>
              </a:rPr>
              <a:t>https://ifstudies.org/blog/for-kids-parental-cohabitation-and-marriage-are-not-interchangeable</a:t>
            </a:r>
            <a:endParaRPr lang="en-US" dirty="0"/>
          </a:p>
          <a:p>
            <a:r>
              <a:rPr lang="en-US" dirty="0">
                <a:hlinkClick r:id="rId7"/>
              </a:rPr>
              <a:t>https://firstthings.org/myths-about-living-together</a:t>
            </a:r>
            <a:endParaRPr lang="en-US" dirty="0"/>
          </a:p>
          <a:p>
            <a:endParaRPr lang="en-US" dirty="0"/>
          </a:p>
          <a:p>
            <a:r>
              <a:rPr lang="en-US" dirty="0"/>
              <a:t>Less sexual baggage before your marriage improves satisfaction in your marriage!</a:t>
            </a:r>
          </a:p>
          <a:p>
            <a:r>
              <a:rPr lang="en-US" dirty="0"/>
              <a:t>Cohabitation increases the risk of divorce, leads to economic disadvantage and family instability once kids arrive.</a:t>
            </a:r>
          </a:p>
          <a:p>
            <a:r>
              <a:rPr lang="en-US" dirty="0"/>
              <a:t>Kids in cohabitating and unmarried families have many negative outcomes and an increased risk of abuse.</a:t>
            </a:r>
          </a:p>
          <a:p>
            <a:endParaRPr lang="en-US" dirty="0"/>
          </a:p>
          <a:p>
            <a:r>
              <a:rPr lang="en-US" dirty="0"/>
              <a:t>The first statements are only important if a persons cares about or plans on marriage – which most people still do.</a:t>
            </a:r>
          </a:p>
          <a:p>
            <a:endParaRPr lang="en-US" dirty="0"/>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17</a:t>
            </a:fld>
            <a:endParaRPr lang="en-US"/>
          </a:p>
        </p:txBody>
      </p:sp>
    </p:spTree>
    <p:extLst>
      <p:ext uri="{BB962C8B-B14F-4D97-AF65-F5344CB8AC3E}">
        <p14:creationId xmlns:p14="http://schemas.microsoft.com/office/powerpoint/2010/main" val="369547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https://news.gallup.com/poll/389792/lgbt-identification-ticks-up.aspx</a:t>
            </a:r>
          </a:p>
        </p:txBody>
      </p:sp>
      <p:sp>
        <p:nvSpPr>
          <p:cNvPr id="4" name="Slide Number Placeholder 3"/>
          <p:cNvSpPr>
            <a:spLocks noGrp="1"/>
          </p:cNvSpPr>
          <p:nvPr>
            <p:ph type="sldNum" sz="quarter" idx="5"/>
          </p:nvPr>
        </p:nvSpPr>
        <p:spPr/>
        <p:txBody>
          <a:bodyPr/>
          <a:lstStyle/>
          <a:p>
            <a:fld id="{FE5AD516-B8E2-45ED-8B7B-5233668D9897}" type="slidenum">
              <a:rPr lang="en-US" smtClean="0"/>
              <a:t>18</a:t>
            </a:fld>
            <a:endParaRPr lang="en-US"/>
          </a:p>
        </p:txBody>
      </p:sp>
    </p:spTree>
    <p:extLst>
      <p:ext uri="{BB962C8B-B14F-4D97-AF65-F5344CB8AC3E}">
        <p14:creationId xmlns:p14="http://schemas.microsoft.com/office/powerpoint/2010/main" val="2930031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https://news.gallup.com/poll/389792/lgbt-identification-ticks-up.aspx</a:t>
            </a:r>
          </a:p>
          <a:p>
            <a:endParaRPr lang="en-US" dirty="0"/>
          </a:p>
          <a:p>
            <a:r>
              <a:rPr lang="en-US" dirty="0"/>
              <a:t>Notice the difference in the “No Response” – dramatically lower (50%!) for Gen Z.  What does this mean?  Perhaps it means that this generation makes SEXUAL IDENTITY their main identity now…</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19</a:t>
            </a:fld>
            <a:endParaRPr lang="en-US"/>
          </a:p>
        </p:txBody>
      </p:sp>
    </p:spTree>
    <p:extLst>
      <p:ext uri="{BB962C8B-B14F-4D97-AF65-F5344CB8AC3E}">
        <p14:creationId xmlns:p14="http://schemas.microsoft.com/office/powerpoint/2010/main" val="242920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https://news.gallup.com/poll/389792/lgbt-identification-ticks-up.aspx</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20</a:t>
            </a:fld>
            <a:endParaRPr lang="en-US"/>
          </a:p>
        </p:txBody>
      </p:sp>
    </p:spTree>
    <p:extLst>
      <p:ext uri="{BB962C8B-B14F-4D97-AF65-F5344CB8AC3E}">
        <p14:creationId xmlns:p14="http://schemas.microsoft.com/office/powerpoint/2010/main" val="328506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titled this “Living AND Parenting” because I think part of the challenge for all of us is to first learn how WE OURSELVES should live, before we can properly parent and teach our kids on this important subject.  (Which goes for anything in life, right?)</a:t>
            </a:r>
          </a:p>
          <a:p>
            <a:endParaRPr lang="en-US" dirty="0"/>
          </a:p>
          <a:p>
            <a:r>
              <a:rPr lang="en-US" dirty="0"/>
              <a:t>We’re so glad each of you is here! You don’t need a medical degree or seminary degree to do this stuff.  Your love for your kids qualifies you to be an expert on this important subject!</a:t>
            </a:r>
          </a:p>
        </p:txBody>
      </p:sp>
      <p:sp>
        <p:nvSpPr>
          <p:cNvPr id="4" name="Slide Number Placeholder 3"/>
          <p:cNvSpPr>
            <a:spLocks noGrp="1"/>
          </p:cNvSpPr>
          <p:nvPr>
            <p:ph type="sldNum" sz="quarter" idx="5"/>
          </p:nvPr>
        </p:nvSpPr>
        <p:spPr/>
        <p:txBody>
          <a:bodyPr/>
          <a:lstStyle/>
          <a:p>
            <a:fld id="{FE5AD516-B8E2-45ED-8B7B-5233668D9897}" type="slidenum">
              <a:rPr lang="en-US" smtClean="0"/>
              <a:t>2</a:t>
            </a:fld>
            <a:endParaRPr lang="en-US"/>
          </a:p>
        </p:txBody>
      </p:sp>
    </p:spTree>
    <p:extLst>
      <p:ext uri="{BB962C8B-B14F-4D97-AF65-F5344CB8AC3E}">
        <p14:creationId xmlns:p14="http://schemas.microsoft.com/office/powerpoint/2010/main" val="3369581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this is new!  Sexual broken-ness has been going on since Biblical times, ancient Greece/Rome are known for their sexual depravity/exploits</a:t>
            </a:r>
          </a:p>
          <a:p>
            <a:r>
              <a:rPr lang="en-US" dirty="0"/>
              <a:t>#MeToo and LGBTQ+ movements – the next step in the pendulum swing???</a:t>
            </a:r>
          </a:p>
        </p:txBody>
      </p:sp>
      <p:sp>
        <p:nvSpPr>
          <p:cNvPr id="4" name="Slide Number Placeholder 3"/>
          <p:cNvSpPr>
            <a:spLocks noGrp="1"/>
          </p:cNvSpPr>
          <p:nvPr>
            <p:ph type="sldNum" sz="quarter" idx="5"/>
          </p:nvPr>
        </p:nvSpPr>
        <p:spPr/>
        <p:txBody>
          <a:bodyPr/>
          <a:lstStyle/>
          <a:p>
            <a:fld id="{FE5AD516-B8E2-45ED-8B7B-5233668D9897}" type="slidenum">
              <a:rPr lang="en-US" smtClean="0"/>
              <a:t>21</a:t>
            </a:fld>
            <a:endParaRPr lang="en-US"/>
          </a:p>
        </p:txBody>
      </p:sp>
    </p:spTree>
    <p:extLst>
      <p:ext uri="{BB962C8B-B14F-4D97-AF65-F5344CB8AC3E}">
        <p14:creationId xmlns:p14="http://schemas.microsoft.com/office/powerpoint/2010/main" val="188596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way I see the big picture:</a:t>
            </a:r>
          </a:p>
          <a:p>
            <a:endParaRPr lang="en-US" dirty="0"/>
          </a:p>
          <a:p>
            <a:r>
              <a:rPr lang="en-US" dirty="0"/>
              <a:t>Sexual sin in an individual’s life leads to a breakdown in their family/marriage (present or potential future?).  </a:t>
            </a:r>
          </a:p>
          <a:p>
            <a:r>
              <a:rPr lang="en-US" dirty="0"/>
              <a:t>Many sociologists (and common sense) would tell you that the family is the building block for a stable society.</a:t>
            </a:r>
          </a:p>
          <a:p>
            <a:r>
              <a:rPr lang="en-US" dirty="0"/>
              <a:t>So breakdown in the family will lead to a breakdown in that society.</a:t>
            </a:r>
          </a:p>
          <a:p>
            <a:r>
              <a:rPr lang="en-US" dirty="0"/>
              <a:t>Societal breakdown will lead to further opportunities for (sexual) sin – and thus the cycle perpetuates itself.</a:t>
            </a:r>
          </a:p>
          <a:p>
            <a:endParaRPr lang="en-US" dirty="0"/>
          </a:p>
          <a:p>
            <a:r>
              <a:rPr lang="en-US" dirty="0"/>
              <a:t>Another way to see the importance of marriage and family is how the Gospel and Christian faith is presented to the world through marriage and family.</a:t>
            </a:r>
          </a:p>
          <a:p>
            <a:r>
              <a:rPr lang="en-US" dirty="0"/>
              <a:t>Think of the analogy Paul uses with Christ/church is to a husband/wife (Ephesians 5)</a:t>
            </a:r>
          </a:p>
          <a:p>
            <a:r>
              <a:rPr lang="en-US" dirty="0"/>
              <a:t>A Godly marriage/family is one of the best evangelical tools!</a:t>
            </a:r>
          </a:p>
          <a:p>
            <a:endParaRPr lang="en-US" dirty="0"/>
          </a:p>
          <a:p>
            <a:r>
              <a:rPr lang="en-US" b="1" dirty="0"/>
              <a:t>Malachi 2:14-15 </a:t>
            </a:r>
            <a:r>
              <a:rPr lang="en-US" dirty="0"/>
              <a:t>– “the LORD was witness between you and the wife of your youth, to whom you have been faithless, though she is your companion and your wife by covenant.  Did he not make them one, with a portion of the Spirit in their union?  And what was the one God seeking?  </a:t>
            </a:r>
            <a:r>
              <a:rPr lang="en-US" b="1" dirty="0"/>
              <a:t>Godly offspring</a:t>
            </a:r>
            <a:r>
              <a:rPr lang="en-US" dirty="0"/>
              <a:t>.  So guard yourselves in your spirit, and let none of you be faithless to the wife of your youth.”</a:t>
            </a:r>
          </a:p>
          <a:p>
            <a:endParaRPr lang="en-US" dirty="0"/>
          </a:p>
          <a:p>
            <a:r>
              <a:rPr lang="en-US" dirty="0"/>
              <a:t>One reason many kids from Christian families may spiral downward in college is seeing their parents not reflect Christ/church (individually and in their marriages) – so they don’t see the value in following Christ as an adult.</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22</a:t>
            </a:fld>
            <a:endParaRPr lang="en-US"/>
          </a:p>
        </p:txBody>
      </p:sp>
    </p:spTree>
    <p:extLst>
      <p:ext uri="{BB962C8B-B14F-4D97-AF65-F5344CB8AC3E}">
        <p14:creationId xmlns:p14="http://schemas.microsoft.com/office/powerpoint/2010/main" val="1018671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24</a:t>
            </a:fld>
            <a:endParaRPr lang="en-US"/>
          </a:p>
        </p:txBody>
      </p:sp>
    </p:spTree>
    <p:extLst>
      <p:ext uri="{BB962C8B-B14F-4D97-AF65-F5344CB8AC3E}">
        <p14:creationId xmlns:p14="http://schemas.microsoft.com/office/powerpoint/2010/main" val="908237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Leukorrhea starts about 6-12 </a:t>
            </a:r>
            <a:r>
              <a:rPr lang="en-US" dirty="0" err="1"/>
              <a:t>mo</a:t>
            </a:r>
            <a:r>
              <a:rPr lang="en-US" dirty="0"/>
              <a:t> before menarche</a:t>
            </a:r>
          </a:p>
          <a:p>
            <a:r>
              <a:rPr lang="en-US" dirty="0"/>
              <a:t>Adolescent bodies are more susceptible to STIs</a:t>
            </a:r>
          </a:p>
          <a:p>
            <a:r>
              <a:rPr lang="en-US" dirty="0"/>
              <a:t>The same reason we all pay higher insurance premiums for our kids auto insurance!  Driving a dangerous vehicle with an immature brain </a:t>
            </a:r>
            <a:r>
              <a:rPr lang="en-US" b="1" dirty="0"/>
              <a:t>– giving your Ferrari to a 6 year old!</a:t>
            </a:r>
          </a:p>
        </p:txBody>
      </p:sp>
      <p:sp>
        <p:nvSpPr>
          <p:cNvPr id="4" name="Slide Number Placeholder 3"/>
          <p:cNvSpPr>
            <a:spLocks noGrp="1"/>
          </p:cNvSpPr>
          <p:nvPr>
            <p:ph type="sldNum" sz="quarter" idx="5"/>
          </p:nvPr>
        </p:nvSpPr>
        <p:spPr/>
        <p:txBody>
          <a:bodyPr/>
          <a:lstStyle/>
          <a:p>
            <a:fld id="{FE5AD516-B8E2-45ED-8B7B-5233668D9897}" type="slidenum">
              <a:rPr lang="en-US" smtClean="0"/>
              <a:t>25</a:t>
            </a:fld>
            <a:endParaRPr lang="en-US"/>
          </a:p>
        </p:txBody>
      </p:sp>
    </p:spTree>
    <p:extLst>
      <p:ext uri="{BB962C8B-B14F-4D97-AF65-F5344CB8AC3E}">
        <p14:creationId xmlns:p14="http://schemas.microsoft.com/office/powerpoint/2010/main" val="3282531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guy starts needing to shave at age 16</a:t>
            </a:r>
          </a:p>
          <a:p>
            <a:endParaRPr lang="en-US" dirty="0"/>
          </a:p>
          <a:p>
            <a:r>
              <a:rPr lang="en-US" dirty="0"/>
              <a:t>BRAIN DEVELOPMENT is WAY off the chart to the RIGHT!!!</a:t>
            </a:r>
          </a:p>
        </p:txBody>
      </p:sp>
      <p:sp>
        <p:nvSpPr>
          <p:cNvPr id="4" name="Slide Number Placeholder 3"/>
          <p:cNvSpPr>
            <a:spLocks noGrp="1"/>
          </p:cNvSpPr>
          <p:nvPr>
            <p:ph type="sldNum" sz="quarter" idx="5"/>
          </p:nvPr>
        </p:nvSpPr>
        <p:spPr/>
        <p:txBody>
          <a:bodyPr/>
          <a:lstStyle/>
          <a:p>
            <a:fld id="{FE5AD516-B8E2-45ED-8B7B-5233668D9897}" type="slidenum">
              <a:rPr lang="en-US" smtClean="0"/>
              <a:t>26</a:t>
            </a:fld>
            <a:endParaRPr lang="en-US"/>
          </a:p>
        </p:txBody>
      </p:sp>
    </p:spTree>
    <p:extLst>
      <p:ext uri="{BB962C8B-B14F-4D97-AF65-F5344CB8AC3E}">
        <p14:creationId xmlns:p14="http://schemas.microsoft.com/office/powerpoint/2010/main" val="532794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Feeling Brain:</a:t>
            </a:r>
          </a:p>
          <a:p>
            <a:pPr lvl="1"/>
            <a:r>
              <a:rPr lang="en-US" sz="1200" kern="1200" dirty="0">
                <a:solidFill>
                  <a:schemeClr val="tx1"/>
                </a:solidFill>
                <a:effectLst/>
                <a:latin typeface="+mn-lt"/>
                <a:ea typeface="+mn-ea"/>
                <a:cs typeface="+mn-cs"/>
              </a:rPr>
              <a:t>Makes us want we believe we need and rewards us with feelings of pleasure for repeating those actions (rewards system, Dopamine – adolescent brain is 2-4x more sensitive to this)</a:t>
            </a:r>
          </a:p>
          <a:p>
            <a:pPr lvl="1"/>
            <a:r>
              <a:rPr lang="en-US" sz="1200" kern="1200" dirty="0">
                <a:solidFill>
                  <a:schemeClr val="tx1"/>
                </a:solidFill>
                <a:effectLst/>
                <a:latin typeface="+mn-lt"/>
                <a:ea typeface="+mn-ea"/>
                <a:cs typeface="+mn-cs"/>
              </a:rPr>
              <a:t>Weakness – it does not know right from wrong!</a:t>
            </a:r>
          </a:p>
          <a:p>
            <a:pPr lvl="1"/>
            <a:r>
              <a:rPr lang="en-US" sz="1200" kern="1200" dirty="0">
                <a:solidFill>
                  <a:schemeClr val="tx1"/>
                </a:solidFill>
                <a:effectLst/>
                <a:latin typeface="+mn-lt"/>
                <a:ea typeface="+mn-ea"/>
                <a:cs typeface="+mn-cs"/>
              </a:rPr>
              <a:t>Addiction corrupts the reward system so that it rewards addictive behaviors that are not helpful for survival.</a:t>
            </a:r>
          </a:p>
          <a:p>
            <a:pPr lvl="1"/>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Thinking Brain:</a:t>
            </a:r>
          </a:p>
          <a:p>
            <a:pPr lvl="1"/>
            <a:r>
              <a:rPr lang="en-US" sz="1200" kern="1200" dirty="0">
                <a:solidFill>
                  <a:schemeClr val="tx1"/>
                </a:solidFill>
                <a:effectLst/>
                <a:latin typeface="+mn-lt"/>
                <a:ea typeface="+mn-ea"/>
                <a:cs typeface="+mn-cs"/>
              </a:rPr>
              <a:t>Can be weakened/shrink as an addiction transfers strength and control to the limbic system. </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Can be strengthened by focused meditation, exercising self-discipline, acting on plans to achieve goals.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Does not fully mature until age 25 or later!</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27</a:t>
            </a:fld>
            <a:endParaRPr lang="en-US"/>
          </a:p>
        </p:txBody>
      </p:sp>
    </p:spTree>
    <p:extLst>
      <p:ext uri="{BB962C8B-B14F-4D97-AF65-F5344CB8AC3E}">
        <p14:creationId xmlns:p14="http://schemas.microsoft.com/office/powerpoint/2010/main" val="2640931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identity confusion is COMMON in the copycat phase due to a lot of factors – example of Esther (right below 2 older boys) – “a girl who likes boy things”</a:t>
            </a:r>
          </a:p>
          <a:p>
            <a:r>
              <a:rPr lang="en-US" dirty="0"/>
              <a:t>Charlize Theron’s son – she labeled him as “transgender” at age 3 – “Who they want to be is not for me to decide.”</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28</a:t>
            </a:fld>
            <a:endParaRPr lang="en-US"/>
          </a:p>
        </p:txBody>
      </p:sp>
    </p:spTree>
    <p:extLst>
      <p:ext uri="{BB962C8B-B14F-4D97-AF65-F5344CB8AC3E}">
        <p14:creationId xmlns:p14="http://schemas.microsoft.com/office/powerpoint/2010/main" val="775625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29</a:t>
            </a:fld>
            <a:endParaRPr lang="en-US"/>
          </a:p>
        </p:txBody>
      </p:sp>
    </p:spTree>
    <p:extLst>
      <p:ext uri="{BB962C8B-B14F-4D97-AF65-F5344CB8AC3E}">
        <p14:creationId xmlns:p14="http://schemas.microsoft.com/office/powerpoint/2010/main" val="859167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our story of involvement in sex education towards middle school age kids</a:t>
            </a:r>
          </a:p>
          <a:p>
            <a:endParaRPr lang="en-US" dirty="0"/>
          </a:p>
          <a:p>
            <a:r>
              <a:rPr lang="en-US" dirty="0"/>
              <a:t>Personal example of in-office discussions at 11-12 = anecdotally no significant impact on families that had not brought the subject up yet – BELIEF SYSTEM ALREADY ESTABLISHED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Personal story of in-office discussions about sex with patient/parents – usually starting at ages 10-12 – many parents “thanking” me for starting the discussion then, patients continued to become sexually active in teen years despite my repeated efforts</a:t>
            </a:r>
          </a:p>
          <a:p>
            <a:endParaRPr lang="en-US" dirty="0"/>
          </a:p>
          <a:p>
            <a:r>
              <a:rPr lang="en-US" dirty="0"/>
              <a:t>Just like obedience training for animals will be best when incorporating parents as the main trainers, sex education will always best be done when parents are the main “trainers”</a:t>
            </a:r>
          </a:p>
          <a:p>
            <a:r>
              <a:rPr lang="en-US" b="1" dirty="0"/>
              <a:t>We’ll spend the rest of our talk under the assumption that a person’s worldview is the single greatest motivator and effector of behavior long-term. </a:t>
            </a:r>
          </a:p>
          <a:p>
            <a:r>
              <a:rPr lang="en-US" b="0" dirty="0"/>
              <a:t>The absence of discussion on this topic at home creates an automatic conclusion by a child that their parents cannot help them in this area – and they’ll look for their answers elsewhere!</a:t>
            </a:r>
          </a:p>
        </p:txBody>
      </p:sp>
      <p:sp>
        <p:nvSpPr>
          <p:cNvPr id="4" name="Slide Number Placeholder 3"/>
          <p:cNvSpPr>
            <a:spLocks noGrp="1"/>
          </p:cNvSpPr>
          <p:nvPr>
            <p:ph type="sldNum" sz="quarter" idx="5"/>
          </p:nvPr>
        </p:nvSpPr>
        <p:spPr/>
        <p:txBody>
          <a:bodyPr/>
          <a:lstStyle/>
          <a:p>
            <a:fld id="{FE5AD516-B8E2-45ED-8B7B-5233668D9897}" type="slidenum">
              <a:rPr lang="en-US" smtClean="0"/>
              <a:t>30</a:t>
            </a:fld>
            <a:endParaRPr lang="en-US"/>
          </a:p>
        </p:txBody>
      </p:sp>
    </p:spTree>
    <p:extLst>
      <p:ext uri="{BB962C8B-B14F-4D97-AF65-F5344CB8AC3E}">
        <p14:creationId xmlns:p14="http://schemas.microsoft.com/office/powerpoint/2010/main" val="389359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one of the examples of Austin ISD’s curriculum – speaks for itself. </a:t>
            </a:r>
          </a:p>
        </p:txBody>
      </p:sp>
      <p:sp>
        <p:nvSpPr>
          <p:cNvPr id="4" name="Slide Number Placeholder 3"/>
          <p:cNvSpPr>
            <a:spLocks noGrp="1"/>
          </p:cNvSpPr>
          <p:nvPr>
            <p:ph type="sldNum" sz="quarter" idx="5"/>
          </p:nvPr>
        </p:nvSpPr>
        <p:spPr/>
        <p:txBody>
          <a:bodyPr/>
          <a:lstStyle/>
          <a:p>
            <a:fld id="{FE5AD516-B8E2-45ED-8B7B-5233668D9897}" type="slidenum">
              <a:rPr lang="en-US" smtClean="0"/>
              <a:t>31</a:t>
            </a:fld>
            <a:endParaRPr lang="en-US"/>
          </a:p>
        </p:txBody>
      </p:sp>
    </p:spTree>
    <p:extLst>
      <p:ext uri="{BB962C8B-B14F-4D97-AF65-F5344CB8AC3E}">
        <p14:creationId xmlns:p14="http://schemas.microsoft.com/office/powerpoint/2010/main" val="320463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3</a:t>
            </a:fld>
            <a:endParaRPr lang="en-US"/>
          </a:p>
        </p:txBody>
      </p:sp>
    </p:spTree>
    <p:extLst>
      <p:ext uri="{BB962C8B-B14F-4D97-AF65-F5344CB8AC3E}">
        <p14:creationId xmlns:p14="http://schemas.microsoft.com/office/powerpoint/2010/main" val="201714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“abstinence” has fallen out of favor in current sex education circles due to negative connotations/portrayals in the 1990s.</a:t>
            </a:r>
          </a:p>
          <a:p>
            <a:endParaRPr lang="en-US" dirty="0"/>
          </a:p>
          <a:p>
            <a:r>
              <a:rPr lang="en-US" dirty="0"/>
              <a:t>Historically (as evidenced by this picture) it has a good connotation – espousing self-control (a fruit of the spirit!).</a:t>
            </a:r>
          </a:p>
          <a:p>
            <a:endParaRPr lang="en-US" dirty="0"/>
          </a:p>
          <a:p>
            <a:r>
              <a:rPr lang="en-US" dirty="0"/>
              <a:t>But over-emphasizing one aspect of sexuality can have negative consequences (purity movement vs. impurity) – emphasize the “why” and the heart/spirit of the matter.</a:t>
            </a:r>
          </a:p>
          <a:p>
            <a:r>
              <a:rPr lang="en-US" dirty="0"/>
              <a:t>- Example of Joshua Harris – both his book and life/renouncement of his faith</a:t>
            </a:r>
          </a:p>
        </p:txBody>
      </p:sp>
      <p:sp>
        <p:nvSpPr>
          <p:cNvPr id="4" name="Slide Number Placeholder 3"/>
          <p:cNvSpPr>
            <a:spLocks noGrp="1"/>
          </p:cNvSpPr>
          <p:nvPr>
            <p:ph type="sldNum" sz="quarter" idx="5"/>
          </p:nvPr>
        </p:nvSpPr>
        <p:spPr/>
        <p:txBody>
          <a:bodyPr/>
          <a:lstStyle/>
          <a:p>
            <a:fld id="{FE5AD516-B8E2-45ED-8B7B-5233668D9897}" type="slidenum">
              <a:rPr lang="en-US" smtClean="0"/>
              <a:t>32</a:t>
            </a:fld>
            <a:endParaRPr lang="en-US"/>
          </a:p>
        </p:txBody>
      </p:sp>
    </p:spTree>
    <p:extLst>
      <p:ext uri="{BB962C8B-B14F-4D97-AF65-F5344CB8AC3E}">
        <p14:creationId xmlns:p14="http://schemas.microsoft.com/office/powerpoint/2010/main" val="464898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Audience): Have you ever cast a vision for your kids?  What would that look like in just a few words??? (Pause)</a:t>
            </a:r>
          </a:p>
          <a:p>
            <a:endParaRPr lang="en-US" dirty="0"/>
          </a:p>
          <a:p>
            <a:r>
              <a:rPr lang="en-US" dirty="0"/>
              <a:t>“unrestrained” - Hebrew is “Para” (paw-rah) = to let loose, let alone, neglect, avoid</a:t>
            </a:r>
          </a:p>
          <a:p>
            <a:endParaRPr lang="en-US" dirty="0"/>
          </a:p>
          <a:p>
            <a:r>
              <a:rPr lang="en-US" sz="1200" b="0" i="0" u="none" strike="noStrike" kern="1200" dirty="0">
                <a:solidFill>
                  <a:schemeClr val="tx1"/>
                </a:solidFill>
                <a:effectLst/>
                <a:latin typeface="+mn-lt"/>
                <a:ea typeface="+mn-ea"/>
                <a:cs typeface="+mn-cs"/>
              </a:rPr>
              <a:t>“And the Word became flesh and dwelt among us, and we have seen his glory, glory as of the only Son from the Father, full of </a:t>
            </a:r>
            <a:r>
              <a:rPr lang="en-US" sz="1200" b="1" i="0" u="none" strike="noStrike" kern="1200" dirty="0">
                <a:solidFill>
                  <a:schemeClr val="tx1"/>
                </a:solidFill>
                <a:effectLst/>
                <a:latin typeface="+mn-lt"/>
                <a:ea typeface="+mn-ea"/>
                <a:cs typeface="+mn-cs"/>
              </a:rPr>
              <a:t>grace and truth</a:t>
            </a:r>
            <a:r>
              <a:rPr lang="en-US" sz="1200" b="0" i="0" u="none" strike="noStrike" kern="1200" dirty="0">
                <a:solidFill>
                  <a:schemeClr val="tx1"/>
                </a:solidFill>
                <a:effectLst/>
                <a:latin typeface="+mn-lt"/>
                <a:ea typeface="+mn-ea"/>
                <a:cs typeface="+mn-cs"/>
              </a:rPr>
              <a:t>…For the law was given through Moses; </a:t>
            </a:r>
            <a:r>
              <a:rPr lang="en-US" sz="1200" b="1" i="0" u="none" strike="noStrike" kern="1200" dirty="0">
                <a:solidFill>
                  <a:schemeClr val="tx1"/>
                </a:solidFill>
                <a:effectLst/>
                <a:latin typeface="+mn-lt"/>
                <a:ea typeface="+mn-ea"/>
                <a:cs typeface="+mn-cs"/>
              </a:rPr>
              <a:t>grace and truth</a:t>
            </a:r>
            <a:r>
              <a:rPr lang="en-US" sz="1200" b="0" i="0" u="none" strike="noStrike" kern="1200" dirty="0">
                <a:solidFill>
                  <a:schemeClr val="tx1"/>
                </a:solidFill>
                <a:effectLst/>
                <a:latin typeface="+mn-lt"/>
                <a:ea typeface="+mn-ea"/>
                <a:cs typeface="+mn-cs"/>
              </a:rPr>
              <a:t> came through Jesus Christ.” – John 1:14, 17 (ESV)</a:t>
            </a:r>
            <a:endParaRPr lang="en-US" dirty="0"/>
          </a:p>
          <a:p>
            <a:endParaRPr lang="en-US" dirty="0"/>
          </a:p>
          <a:p>
            <a:r>
              <a:rPr lang="en-US" dirty="0"/>
              <a:t>Truth – knowing God’s truth, and applying it to their lives.  Hopefully this would lead to holiness in heart, mind, and behavior</a:t>
            </a:r>
          </a:p>
          <a:p>
            <a:r>
              <a:rPr lang="en-US" dirty="0"/>
              <a:t>Grace – receiving grace from God through Christ’s </a:t>
            </a:r>
            <a:r>
              <a:rPr lang="en-US" dirty="0" err="1"/>
              <a:t>substituionary</a:t>
            </a:r>
            <a:r>
              <a:rPr lang="en-US" dirty="0"/>
              <a:t> death on the cross for their, allows them to given and extend grace to others’ in their lives</a:t>
            </a:r>
          </a:p>
          <a:p>
            <a:pPr marL="171450" indent="-171450">
              <a:buFontTx/>
              <a:buChar char="-"/>
            </a:pPr>
            <a:r>
              <a:rPr lang="en-US" dirty="0"/>
              <a:t>This vision should apply to ALL aspects of their lives – especially including their sexuality  </a:t>
            </a:r>
          </a:p>
          <a:p>
            <a:pPr marL="171450" indent="-171450">
              <a:buFontTx/>
              <a:buChar char="-"/>
            </a:pPr>
            <a:r>
              <a:rPr lang="en-US" dirty="0"/>
              <a:t>Usually will require our kids to be counter-cultural</a:t>
            </a:r>
          </a:p>
          <a:p>
            <a:pPr marL="171450" indent="-171450">
              <a:buFontTx/>
              <a:buChar char="-"/>
            </a:pPr>
            <a:r>
              <a:rPr lang="en-US" b="1" dirty="0"/>
              <a:t>We are all either being shaped by God and His word, or the world and its culture! </a:t>
            </a:r>
            <a:r>
              <a:rPr lang="en-US" b="0" dirty="0"/>
              <a:t>They have two very different outcomes.</a:t>
            </a:r>
            <a:endParaRPr lang="en-US" b="1" dirty="0"/>
          </a:p>
          <a:p>
            <a:pPr marL="171450" indent="-171450">
              <a:buFontTx/>
              <a:buChar char="-"/>
            </a:pPr>
            <a:r>
              <a:rPr lang="en-US" dirty="0"/>
              <a:t>For an effective, gospel-oriented life, you can’t have one without the other.</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33</a:t>
            </a:fld>
            <a:endParaRPr lang="en-US"/>
          </a:p>
        </p:txBody>
      </p:sp>
    </p:spTree>
    <p:extLst>
      <p:ext uri="{BB962C8B-B14F-4D97-AF65-F5344CB8AC3E}">
        <p14:creationId xmlns:p14="http://schemas.microsoft.com/office/powerpoint/2010/main" val="2991744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should we teach our kids???</a:t>
            </a:r>
          </a:p>
          <a:p>
            <a:r>
              <a:rPr lang="en-US" dirty="0"/>
              <a:t>2 paths (not choices):</a:t>
            </a:r>
          </a:p>
          <a:p>
            <a:endParaRPr lang="en-US" dirty="0"/>
          </a:p>
          <a:p>
            <a:r>
              <a:rPr lang="en-US" dirty="0"/>
              <a:t>Chastity in singleness = more than abstention from extra-marital sex, but purity and holiness</a:t>
            </a:r>
          </a:p>
          <a:p>
            <a:r>
              <a:rPr lang="en-US" dirty="0"/>
              <a:t>Sexual abstinence until marriage is the ideal and God’s design</a:t>
            </a:r>
          </a:p>
          <a:p>
            <a:endParaRPr lang="en-US" dirty="0"/>
          </a:p>
          <a:p>
            <a:r>
              <a:rPr lang="en-US" dirty="0"/>
              <a:t>Faithfulness in marriage = more than maintaining chastity and illicit sex, but a covenantal commitment</a:t>
            </a:r>
          </a:p>
          <a:p>
            <a:endParaRPr lang="en-US" dirty="0"/>
          </a:p>
          <a:p>
            <a:r>
              <a:rPr lang="en-US" dirty="0"/>
              <a:t>Holy Sexuality is God’s good standard for everyone!</a:t>
            </a:r>
          </a:p>
          <a:p>
            <a:r>
              <a:rPr lang="en-US" dirty="0"/>
              <a:t>Godly Marriage and Godly Singleness are two sides of the same coin…</a:t>
            </a:r>
          </a:p>
          <a:p>
            <a:endParaRPr lang="en-US" dirty="0"/>
          </a:p>
          <a:p>
            <a:r>
              <a:rPr lang="en-US" dirty="0"/>
              <a:t>(The Purity Narrative can be both encouraging and harmful at the same time)</a:t>
            </a:r>
          </a:p>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34</a:t>
            </a:fld>
            <a:endParaRPr lang="en-US"/>
          </a:p>
        </p:txBody>
      </p:sp>
    </p:spTree>
    <p:extLst>
      <p:ext uri="{BB962C8B-B14F-4D97-AF65-F5344CB8AC3E}">
        <p14:creationId xmlns:p14="http://schemas.microsoft.com/office/powerpoint/2010/main" val="2679005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identity?  Is it your name, your family, your hobby/sport/talent, your culture, your sexuality, your religion???</a:t>
            </a:r>
          </a:p>
          <a:p>
            <a:endParaRPr lang="en-US" dirty="0"/>
          </a:p>
          <a:p>
            <a:r>
              <a:rPr lang="en-US" dirty="0"/>
              <a:t>IDENTITY is one of the biggest lies that our culture/world is trying to use against us – especially in the area of sexuality.																																																																																																																																																																																																																																																																					</a:t>
            </a:r>
          </a:p>
        </p:txBody>
      </p:sp>
      <p:sp>
        <p:nvSpPr>
          <p:cNvPr id="4" name="Slide Number Placeholder 3"/>
          <p:cNvSpPr>
            <a:spLocks noGrp="1"/>
          </p:cNvSpPr>
          <p:nvPr>
            <p:ph type="sldNum" sz="quarter" idx="5"/>
          </p:nvPr>
        </p:nvSpPr>
        <p:spPr/>
        <p:txBody>
          <a:bodyPr/>
          <a:lstStyle/>
          <a:p>
            <a:fld id="{FE5AD516-B8E2-45ED-8B7B-5233668D9897}" type="slidenum">
              <a:rPr lang="en-US" smtClean="0"/>
              <a:t>35</a:t>
            </a:fld>
            <a:endParaRPr lang="en-US"/>
          </a:p>
        </p:txBody>
      </p:sp>
    </p:spTree>
    <p:extLst>
      <p:ext uri="{BB962C8B-B14F-4D97-AF65-F5344CB8AC3E}">
        <p14:creationId xmlns:p14="http://schemas.microsoft.com/office/powerpoint/2010/main" val="2716169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MOST IMPORTANT SLIDE!!! </a:t>
            </a:r>
          </a:p>
          <a:p>
            <a:endParaRPr lang="en-US" dirty="0"/>
          </a:p>
          <a:p>
            <a:r>
              <a:rPr lang="en-US" dirty="0"/>
              <a:t>When should we start discussing sex and sexual development with our kids???</a:t>
            </a:r>
          </a:p>
          <a:p>
            <a:r>
              <a:rPr lang="en-US" dirty="0"/>
              <a:t>Their worldview is being formed as early as 2 years old!!!</a:t>
            </a:r>
          </a:p>
          <a:p>
            <a:r>
              <a:rPr lang="en-US" dirty="0"/>
              <a:t>6-8 </a:t>
            </a:r>
            <a:r>
              <a:rPr lang="en-US" dirty="0" err="1"/>
              <a:t>yo</a:t>
            </a:r>
            <a:r>
              <a:rPr lang="en-US" dirty="0"/>
              <a:t> = Kindergarten to 2</a:t>
            </a:r>
            <a:r>
              <a:rPr lang="en-US" baseline="30000" dirty="0"/>
              <a:t>nd</a:t>
            </a:r>
            <a:r>
              <a:rPr lang="en-US" dirty="0"/>
              <a:t> grade</a:t>
            </a:r>
          </a:p>
          <a:p>
            <a:r>
              <a:rPr lang="en-US" dirty="0"/>
              <a:t>Not my recommendations alone – James Dobson is another proponent of early parental sex education</a:t>
            </a:r>
          </a:p>
          <a:p>
            <a:r>
              <a:rPr lang="en-US" dirty="0"/>
              <a:t>8-10 </a:t>
            </a:r>
            <a:r>
              <a:rPr lang="en-US" dirty="0" err="1"/>
              <a:t>yo</a:t>
            </a:r>
            <a:r>
              <a:rPr lang="en-US" dirty="0"/>
              <a:t> – 2</a:t>
            </a:r>
            <a:r>
              <a:rPr lang="en-US" baseline="30000" dirty="0"/>
              <a:t>nd</a:t>
            </a:r>
            <a:r>
              <a:rPr lang="en-US" dirty="0"/>
              <a:t> to 4</a:t>
            </a:r>
            <a:r>
              <a:rPr lang="en-US" baseline="30000" dirty="0"/>
              <a:t>th</a:t>
            </a:r>
            <a:r>
              <a:rPr lang="en-US" dirty="0"/>
              <a:t> grade – age you start or go more in-depth may depend on your family dynamics (bigger family/older kids), discussions with other kids at church/sports</a:t>
            </a:r>
          </a:p>
          <a:p>
            <a:r>
              <a:rPr lang="en-US" b="1" dirty="0"/>
              <a:t>Don’t underestimate MEDIA exposure or ability to navigate the internet</a:t>
            </a:r>
          </a:p>
          <a:p>
            <a:endParaRPr lang="en-US" dirty="0"/>
          </a:p>
          <a:p>
            <a:r>
              <a:rPr lang="en-US" dirty="0"/>
              <a:t>NSFG Survey of 15-19 </a:t>
            </a:r>
            <a:r>
              <a:rPr lang="en-US" dirty="0" err="1"/>
              <a:t>yo</a:t>
            </a:r>
            <a:r>
              <a:rPr lang="en-US" dirty="0"/>
              <a:t> – only 11.7% (girls) and 17.8% (boys) reported hearing about “how to say no to sex” in grades 1-5 – rest were in grades 6-9 mostly (approx. 14-15% per after then)</a:t>
            </a:r>
          </a:p>
          <a:p>
            <a:r>
              <a:rPr lang="en-US" dirty="0"/>
              <a:t> </a:t>
            </a:r>
            <a:r>
              <a:rPr lang="en-US" dirty="0">
                <a:hlinkClick r:id="rId3"/>
              </a:rPr>
              <a:t>https://www.cdc.gov/nchs/nsfg/key_statistics/s.htm#sexeducation</a:t>
            </a:r>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36</a:t>
            </a:fld>
            <a:endParaRPr lang="en-US"/>
          </a:p>
        </p:txBody>
      </p:sp>
    </p:spTree>
    <p:extLst>
      <p:ext uri="{BB962C8B-B14F-4D97-AF65-F5344CB8AC3E}">
        <p14:creationId xmlns:p14="http://schemas.microsoft.com/office/powerpoint/2010/main" val="1019939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wouldn’t leave the most important thing – the Gospel – to “just happen” or “hope it turns out right”, would you?  </a:t>
            </a:r>
          </a:p>
          <a:p>
            <a:r>
              <a:rPr lang="en-US" dirty="0"/>
              <a:t>All of the most important parenting topics/issues will be conveyed through INTENTIONAL means.</a:t>
            </a:r>
          </a:p>
        </p:txBody>
      </p:sp>
      <p:sp>
        <p:nvSpPr>
          <p:cNvPr id="4" name="Slide Number Placeholder 3"/>
          <p:cNvSpPr>
            <a:spLocks noGrp="1"/>
          </p:cNvSpPr>
          <p:nvPr>
            <p:ph type="sldNum" sz="quarter" idx="5"/>
          </p:nvPr>
        </p:nvSpPr>
        <p:spPr/>
        <p:txBody>
          <a:bodyPr/>
          <a:lstStyle/>
          <a:p>
            <a:fld id="{FE5AD516-B8E2-45ED-8B7B-5233668D9897}" type="slidenum">
              <a:rPr lang="en-US" smtClean="0"/>
              <a:t>37</a:t>
            </a:fld>
            <a:endParaRPr lang="en-US"/>
          </a:p>
        </p:txBody>
      </p:sp>
    </p:spTree>
    <p:extLst>
      <p:ext uri="{BB962C8B-B14F-4D97-AF65-F5344CB8AC3E}">
        <p14:creationId xmlns:p14="http://schemas.microsoft.com/office/powerpoint/2010/main" val="1227905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famous “Shema” of the Old Testament.</a:t>
            </a:r>
          </a:p>
          <a:p>
            <a:r>
              <a:rPr lang="en-US" dirty="0"/>
              <a:t>What words jump out at you?</a:t>
            </a:r>
          </a:p>
          <a:p>
            <a:r>
              <a:rPr lang="en-US" dirty="0"/>
              <a:t>It starts with loving God first – out of a godly heart then flow GOD’S WORDS – which then you teach DILIGENTLY through normal, daily conversation. </a:t>
            </a:r>
          </a:p>
          <a:p>
            <a:r>
              <a:rPr lang="en-US" dirty="0"/>
              <a:t>This is a great model for how to teach truth of any kind!</a:t>
            </a:r>
          </a:p>
          <a:p>
            <a:r>
              <a:rPr lang="en-US" dirty="0"/>
              <a:t>As a Christian, I know that ultimate truth is ALL God’s truth – and so when I convey His truth and His words, </a:t>
            </a:r>
            <a:r>
              <a:rPr lang="en-US"/>
              <a:t>there can </a:t>
            </a:r>
            <a:r>
              <a:rPr lang="en-US" dirty="0"/>
              <a:t>be greater, </a:t>
            </a:r>
            <a:r>
              <a:rPr lang="en-US"/>
              <a:t>eternal consequences….</a:t>
            </a:r>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38</a:t>
            </a:fld>
            <a:endParaRPr lang="en-US"/>
          </a:p>
        </p:txBody>
      </p:sp>
    </p:spTree>
    <p:extLst>
      <p:ext uri="{BB962C8B-B14F-4D97-AF65-F5344CB8AC3E}">
        <p14:creationId xmlns:p14="http://schemas.microsoft.com/office/powerpoint/2010/main" val="3747543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Teachable moments – especially around media/movies/TV/news, after school discussions, in the car</a:t>
            </a:r>
          </a:p>
          <a:p>
            <a:r>
              <a:rPr lang="en-US" dirty="0"/>
              <a:t>Time – plan ahead – after dinner/before bed, weekend retreats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Ongoing – NOT “the talk” or a one time thing - if you’re being intentional and using teachable moments, then the continuous conversation will naturally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“You shall love the L</a:t>
            </a:r>
            <a:r>
              <a:rPr lang="en-US" sz="1200" b="1" i="0" u="none" strike="noStrike" kern="1200" cap="all" dirty="0">
                <a:solidFill>
                  <a:schemeClr val="tx1"/>
                </a:solidFill>
                <a:effectLst/>
                <a:latin typeface="+mn-lt"/>
                <a:ea typeface="+mn-ea"/>
                <a:cs typeface="+mn-cs"/>
              </a:rPr>
              <a:t>ORD</a:t>
            </a:r>
            <a:r>
              <a:rPr lang="en-US" sz="1200" b="1" i="0" u="none" strike="noStrike" kern="1200" dirty="0">
                <a:solidFill>
                  <a:schemeClr val="tx1"/>
                </a:solidFill>
                <a:effectLst/>
                <a:latin typeface="+mn-lt"/>
                <a:ea typeface="+mn-ea"/>
                <a:cs typeface="+mn-cs"/>
              </a:rPr>
              <a:t> your God with all your heart and with all your soul and with all your might.</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And these words that I command you today shall be on your heart.</a:t>
            </a:r>
            <a:r>
              <a:rPr lang="en-US" sz="1200" b="1" i="0" kern="1200" dirty="0">
                <a:solidFill>
                  <a:schemeClr val="tx1"/>
                </a:solidFill>
                <a:effectLst/>
                <a:latin typeface="+mn-lt"/>
                <a:ea typeface="+mn-ea"/>
                <a:cs typeface="+mn-cs"/>
              </a:rPr>
              <a:t> </a:t>
            </a:r>
            <a:r>
              <a:rPr lang="en-US" sz="1200" b="1" i="0" kern="1200" baseline="30000" dirty="0">
                <a:solidFill>
                  <a:schemeClr val="tx1"/>
                </a:solidFill>
                <a:effectLst/>
                <a:latin typeface="+mn-lt"/>
                <a:ea typeface="+mn-ea"/>
                <a:cs typeface="+mn-cs"/>
              </a:rPr>
              <a:t>7 </a:t>
            </a:r>
            <a:r>
              <a:rPr lang="en-US" sz="1200" b="1" i="1" u="none" strike="noStrike" kern="1200" baseline="30000" dirty="0" err="1">
                <a:solidFill>
                  <a:schemeClr val="tx1"/>
                </a:solidFill>
                <a:effectLst/>
                <a:latin typeface="+mn-lt"/>
                <a:ea typeface="+mn-ea"/>
                <a:cs typeface="+mn-cs"/>
                <a:hlinkClick r:id="rId3" tooltip="See ch. 4:9"/>
              </a:rPr>
              <a:t>g</a:t>
            </a:r>
            <a:r>
              <a:rPr lang="en-US" sz="1200" b="1" i="0" u="none" strike="noStrike" kern="1200" dirty="0" err="1">
                <a:solidFill>
                  <a:schemeClr val="tx1"/>
                </a:solidFill>
                <a:effectLst/>
                <a:latin typeface="+mn-lt"/>
                <a:ea typeface="+mn-ea"/>
                <a:cs typeface="+mn-cs"/>
              </a:rPr>
              <a:t>You</a:t>
            </a:r>
            <a:r>
              <a:rPr lang="en-US" sz="1200" b="1" i="0" u="none" strike="noStrike" kern="1200" dirty="0">
                <a:solidFill>
                  <a:schemeClr val="tx1"/>
                </a:solidFill>
                <a:effectLst/>
                <a:latin typeface="+mn-lt"/>
                <a:ea typeface="+mn-ea"/>
                <a:cs typeface="+mn-cs"/>
              </a:rPr>
              <a:t> shall teach them diligently to your children, and shall talk of them when you sit in your house, and when you walk by the way, and when you lie down, and when you rise.</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You shall bind them as a sign on your hand, and they shall be as frontlets between your eyes.</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You shall write them on the doorposts of your house and on your gates.” </a:t>
            </a:r>
            <a:r>
              <a:rPr lang="en-US" sz="1200" b="0" i="0" u="none" strike="noStrike" kern="1200" dirty="0">
                <a:solidFill>
                  <a:schemeClr val="tx1"/>
                </a:solidFill>
                <a:effectLst/>
                <a:latin typeface="+mn-lt"/>
                <a:ea typeface="+mn-ea"/>
                <a:cs typeface="+mn-cs"/>
              </a:rPr>
              <a:t>– Deuteronomy 6:5-9 (ESV)</a:t>
            </a:r>
            <a:endParaRPr lang="en-US" dirty="0"/>
          </a:p>
          <a:p>
            <a:r>
              <a:rPr lang="en-US" dirty="0"/>
              <a:t>Its awkward for both of you! – acknowledge the normalcy of those feelings – then push through them!</a:t>
            </a:r>
          </a:p>
          <a:p>
            <a:r>
              <a:rPr lang="en-US" dirty="0"/>
              <a:t>Sometimes we (I) tend to focus on the negative of sex outside of marriage – but </a:t>
            </a:r>
            <a:r>
              <a:rPr lang="en-US" i="1" dirty="0"/>
              <a:t>emphasizing the positives of sex in marriage is an even better point</a:t>
            </a:r>
            <a:r>
              <a:rPr lang="en-US" dirty="0"/>
              <a:t>.</a:t>
            </a:r>
          </a:p>
          <a:p>
            <a:r>
              <a:rPr lang="en-US" dirty="0"/>
              <a:t>Openness about your own struggles/mistakes (age-appropriate) will encourage their own openness about feelings/failures/struggles</a:t>
            </a:r>
          </a:p>
          <a:p>
            <a:endParaRPr lang="en-US" dirty="0"/>
          </a:p>
          <a:p>
            <a:r>
              <a:rPr lang="en-US" dirty="0"/>
              <a:t>-   Teach your kids how to engage well with culture. </a:t>
            </a:r>
          </a:p>
          <a:p>
            <a:pPr marL="171450" indent="-171450">
              <a:buFontTx/>
              <a:buChar char="-"/>
            </a:pPr>
            <a:r>
              <a:rPr lang="en-US" dirty="0"/>
              <a:t>Make sure your kids know that no topic is off-limits</a:t>
            </a:r>
          </a:p>
          <a:p>
            <a:pPr marL="171450" indent="-171450">
              <a:buFontTx/>
              <a:buChar char="-"/>
            </a:pPr>
            <a:r>
              <a:rPr lang="en-US" dirty="0"/>
              <a:t>Be direct, tell the truth.</a:t>
            </a:r>
          </a:p>
          <a:p>
            <a:pPr marL="171450" indent="-171450">
              <a:buFontTx/>
              <a:buChar char="-"/>
            </a:pPr>
            <a:r>
              <a:rPr lang="en-US" dirty="0"/>
              <a:t>Make sure you and your spouse are on the same page.</a:t>
            </a:r>
          </a:p>
          <a:p>
            <a:pPr marL="171450" indent="-171450">
              <a:buFontTx/>
              <a:buChar char="-"/>
            </a:pPr>
            <a:r>
              <a:rPr lang="en-US" dirty="0"/>
              <a:t>Don’t rely on scare tactics.</a:t>
            </a:r>
          </a:p>
          <a:p>
            <a:pPr marL="171450" indent="-171450">
              <a:buFontTx/>
              <a:buChar char="-"/>
            </a:pPr>
            <a:r>
              <a:rPr lang="en-US" dirty="0"/>
              <a:t>Emphasize that sex is good and beautiful and that it is God’s idea</a:t>
            </a:r>
          </a:p>
          <a:p>
            <a:pPr marL="171450" indent="-171450">
              <a:buFontTx/>
              <a:buChar char="-"/>
            </a:pPr>
            <a:r>
              <a:rPr lang="en-US" dirty="0"/>
              <a:t>Be creatively discerning and keep the conversation going.</a:t>
            </a:r>
          </a:p>
          <a:p>
            <a:pPr marL="171450" indent="-171450">
              <a:buFontTx/>
              <a:buChar char="-"/>
            </a:pPr>
            <a:r>
              <a:rPr lang="en-US" dirty="0"/>
              <a:t>Pray!</a:t>
            </a:r>
          </a:p>
          <a:p>
            <a:pPr marL="171450" indent="-171450">
              <a:buFontTx/>
              <a:buChar char="-"/>
            </a:pPr>
            <a:endParaRPr lang="en-US" dirty="0"/>
          </a:p>
          <a:p>
            <a:pPr marL="0" indent="0">
              <a:buFontTx/>
              <a:buNone/>
            </a:pPr>
            <a:r>
              <a:rPr lang="en-US" b="1" dirty="0"/>
              <a:t>Teens need to talk! They already know the truths put into their brain the first 12 years.  Listen to them! And they often talk themselves to the right answer.</a:t>
            </a:r>
          </a:p>
          <a:p>
            <a:pPr marL="0" indent="0">
              <a:buFontTx/>
              <a:buNone/>
            </a:pPr>
            <a:endParaRPr lang="en-US" b="1" dirty="0"/>
          </a:p>
          <a:p>
            <a:pPr marL="0" indent="0">
              <a:buFontTx/>
              <a:buNone/>
            </a:pPr>
            <a:r>
              <a:rPr lang="en-US" b="1" dirty="0"/>
              <a:t>PEER GROUP has huge influence in teen decision making.  Talking through situations beforehand can help them make better decisions. </a:t>
            </a:r>
          </a:p>
          <a:p>
            <a:pPr marL="0" indent="0">
              <a:buFontTx/>
              <a:buNone/>
            </a:pPr>
            <a:endParaRPr lang="en-US" b="1" dirty="0"/>
          </a:p>
          <a:p>
            <a:pPr marL="0" indent="0">
              <a:buFontTx/>
              <a:buNone/>
            </a:pPr>
            <a:r>
              <a:rPr lang="en-US" b="1" dirty="0"/>
              <a:t>So what would you call all of this “intentionality” and “parenting tips”???</a:t>
            </a:r>
          </a:p>
          <a:p>
            <a:pPr marL="0" indent="0">
              <a:buFontTx/>
              <a:buNone/>
            </a:pPr>
            <a:endParaRPr lang="en-US" b="1" dirty="0"/>
          </a:p>
        </p:txBody>
      </p:sp>
      <p:sp>
        <p:nvSpPr>
          <p:cNvPr id="4" name="Slide Number Placeholder 3"/>
          <p:cNvSpPr>
            <a:spLocks noGrp="1"/>
          </p:cNvSpPr>
          <p:nvPr>
            <p:ph type="sldNum" sz="quarter" idx="5"/>
          </p:nvPr>
        </p:nvSpPr>
        <p:spPr/>
        <p:txBody>
          <a:bodyPr/>
          <a:lstStyle/>
          <a:p>
            <a:fld id="{FE5AD516-B8E2-45ED-8B7B-5233668D9897}" type="slidenum">
              <a:rPr lang="en-US" smtClean="0"/>
              <a:t>39</a:t>
            </a:fld>
            <a:endParaRPr lang="en-US"/>
          </a:p>
        </p:txBody>
      </p:sp>
    </p:spTree>
    <p:extLst>
      <p:ext uri="{BB962C8B-B14F-4D97-AF65-F5344CB8AC3E}">
        <p14:creationId xmlns:p14="http://schemas.microsoft.com/office/powerpoint/2010/main" val="3171073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seem like an odd pairing of words?</a:t>
            </a:r>
          </a:p>
          <a:p>
            <a:r>
              <a:rPr lang="en-US" dirty="0"/>
              <a:t>Does it make you feel uncomfortable? </a:t>
            </a:r>
          </a:p>
          <a:p>
            <a:r>
              <a:rPr lang="en-US" dirty="0"/>
              <a:t>Discipleship is the most quintessential way to view the relationship of a God-fearing parent and their children. </a:t>
            </a:r>
          </a:p>
          <a:p>
            <a:r>
              <a:rPr lang="en-US" dirty="0"/>
              <a:t>So taking every aspect of their lives and helping them conform it fully to God’s design – that’s the premise behind sexual discipleship.</a:t>
            </a:r>
          </a:p>
          <a:p>
            <a:r>
              <a:rPr lang="en-US" dirty="0"/>
              <a:t>Its something that takes time to cultivate and will likely involve some hard lessons and ups/downs and does not have a “finish line” necessarily.</a:t>
            </a:r>
          </a:p>
          <a:p>
            <a:r>
              <a:rPr lang="en-US" dirty="0"/>
              <a:t>It requires openness and vulnerability in your own journey and mistakes (age-appropriate). </a:t>
            </a:r>
          </a:p>
          <a:p>
            <a:r>
              <a:rPr lang="en-US" dirty="0"/>
              <a:t>- Before you were married, did anyone tell you about the struggles that you may continue to face? About the blessings that can come? </a:t>
            </a:r>
          </a:p>
        </p:txBody>
      </p:sp>
      <p:sp>
        <p:nvSpPr>
          <p:cNvPr id="4" name="Slide Number Placeholder 3"/>
          <p:cNvSpPr>
            <a:spLocks noGrp="1"/>
          </p:cNvSpPr>
          <p:nvPr>
            <p:ph type="sldNum" sz="quarter" idx="5"/>
          </p:nvPr>
        </p:nvSpPr>
        <p:spPr/>
        <p:txBody>
          <a:bodyPr/>
          <a:lstStyle/>
          <a:p>
            <a:fld id="{FE5AD516-B8E2-45ED-8B7B-5233668D9897}" type="slidenum">
              <a:rPr lang="en-US" smtClean="0"/>
              <a:t>40</a:t>
            </a:fld>
            <a:endParaRPr lang="en-US"/>
          </a:p>
        </p:txBody>
      </p:sp>
    </p:spTree>
    <p:extLst>
      <p:ext uri="{BB962C8B-B14F-4D97-AF65-F5344CB8AC3E}">
        <p14:creationId xmlns:p14="http://schemas.microsoft.com/office/powerpoint/2010/main" val="3363347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“Paradigm Shifts” - these are truths that can’t just stay in your head, but must influence how you live and how you interact with people</a:t>
            </a:r>
          </a:p>
          <a:p>
            <a:endParaRPr lang="en-US" dirty="0"/>
          </a:p>
          <a:p>
            <a:r>
              <a:rPr lang="en-US" dirty="0"/>
              <a:t>The World has been discipling us about sexuality for a long time – we need to actively pursue “sexual discipleship” to reverse that – which is an opportunity for spiritual discipleship too.</a:t>
            </a:r>
          </a:p>
          <a:p>
            <a:r>
              <a:rPr lang="en-US" dirty="0"/>
              <a:t>What you believe about sex ultimately begins with what you believe about God.</a:t>
            </a:r>
          </a:p>
          <a:p>
            <a:r>
              <a:rPr lang="en-US" dirty="0"/>
              <a:t>Someone wants to destroy holy sexuality.</a:t>
            </a:r>
          </a:p>
        </p:txBody>
      </p:sp>
      <p:sp>
        <p:nvSpPr>
          <p:cNvPr id="4" name="Slide Number Placeholder 3"/>
          <p:cNvSpPr>
            <a:spLocks noGrp="1"/>
          </p:cNvSpPr>
          <p:nvPr>
            <p:ph type="sldNum" sz="quarter" idx="5"/>
          </p:nvPr>
        </p:nvSpPr>
        <p:spPr/>
        <p:txBody>
          <a:bodyPr/>
          <a:lstStyle/>
          <a:p>
            <a:fld id="{FE5AD516-B8E2-45ED-8B7B-5233668D9897}" type="slidenum">
              <a:rPr lang="en-US" smtClean="0"/>
              <a:t>41</a:t>
            </a:fld>
            <a:endParaRPr lang="en-US"/>
          </a:p>
        </p:txBody>
      </p:sp>
    </p:spTree>
    <p:extLst>
      <p:ext uri="{BB962C8B-B14F-4D97-AF65-F5344CB8AC3E}">
        <p14:creationId xmlns:p14="http://schemas.microsoft.com/office/powerpoint/2010/main" val="389112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5</a:t>
            </a:fld>
            <a:endParaRPr lang="en-US"/>
          </a:p>
        </p:txBody>
      </p:sp>
    </p:spTree>
    <p:extLst>
      <p:ext uri="{BB962C8B-B14F-4D97-AF65-F5344CB8AC3E}">
        <p14:creationId xmlns:p14="http://schemas.microsoft.com/office/powerpoint/2010/main" val="2769614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Covenanteyes.org Porn Stats Packet</a:t>
            </a:r>
          </a:p>
          <a:p>
            <a:r>
              <a:rPr lang="en-US" dirty="0"/>
              <a:t>Leadership Journal, “The leadership survey on pastors and internet pornography,” Christianity Today, Jan. 1, 2001. http://www. christianitytoday.com/le/2001/winter/12.89.html (accessed June 7, 2018).</a:t>
            </a:r>
          </a:p>
        </p:txBody>
      </p:sp>
      <p:sp>
        <p:nvSpPr>
          <p:cNvPr id="4" name="Slide Number Placeholder 3"/>
          <p:cNvSpPr>
            <a:spLocks noGrp="1"/>
          </p:cNvSpPr>
          <p:nvPr>
            <p:ph type="sldNum" sz="quarter" idx="5"/>
          </p:nvPr>
        </p:nvSpPr>
        <p:spPr/>
        <p:txBody>
          <a:bodyPr/>
          <a:lstStyle/>
          <a:p>
            <a:fld id="{FE5AD516-B8E2-45ED-8B7B-5233668D9897}" type="slidenum">
              <a:rPr lang="en-US" smtClean="0"/>
              <a:t>42</a:t>
            </a:fld>
            <a:endParaRPr lang="en-US"/>
          </a:p>
        </p:txBody>
      </p:sp>
    </p:spTree>
    <p:extLst>
      <p:ext uri="{BB962C8B-B14F-4D97-AF65-F5344CB8AC3E}">
        <p14:creationId xmlns:p14="http://schemas.microsoft.com/office/powerpoint/2010/main" val="1152356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Design for Sex” Series – an easy way to guide discussions from the early years (3-5, 5-8, 8-11, 11-14)</a:t>
            </a:r>
          </a:p>
          <a:p>
            <a:r>
              <a:rPr lang="en-US" dirty="0"/>
              <a:t>Good Pictures, Bad Pictures – helps kids understand how addictions occur, and what to do WHEN they see porn (because they will)</a:t>
            </a:r>
          </a:p>
          <a:p>
            <a:r>
              <a:rPr lang="en-US" dirty="0"/>
              <a:t>Body Books – easy/fun discussions about puberty changes for ages 8-10 – can be done in 5 minutes chapters nightly over a month</a:t>
            </a:r>
          </a:p>
          <a:p>
            <a:r>
              <a:rPr lang="en-US" dirty="0" err="1"/>
              <a:t>FamilyLife</a:t>
            </a:r>
            <a:r>
              <a:rPr lang="en-US" dirty="0"/>
              <a:t> – non-</a:t>
            </a:r>
            <a:r>
              <a:rPr lang="en-US" dirty="0" err="1"/>
              <a:t>denom</a:t>
            </a:r>
            <a:r>
              <a:rPr lang="en-US" dirty="0"/>
              <a:t> Christian go-to for great resources, articles, podcasts on this and other family-related subjects</a:t>
            </a:r>
          </a:p>
          <a:p>
            <a:r>
              <a:rPr lang="en-US" dirty="0"/>
              <a:t>Secret Keeper Girl (True Girl) – one night conferences to forge bonds on Godly womanhood (and Born2BeBrave for guys)</a:t>
            </a:r>
          </a:p>
          <a:p>
            <a:r>
              <a:rPr lang="en-US" dirty="0"/>
              <a:t>Circle w/ Disney – additional layer of protection/control for technology at home or on-the-go (that’s a whole separate discussion!)</a:t>
            </a:r>
          </a:p>
        </p:txBody>
      </p:sp>
      <p:sp>
        <p:nvSpPr>
          <p:cNvPr id="4" name="Slide Number Placeholder 3"/>
          <p:cNvSpPr>
            <a:spLocks noGrp="1"/>
          </p:cNvSpPr>
          <p:nvPr>
            <p:ph type="sldNum" sz="quarter" idx="5"/>
          </p:nvPr>
        </p:nvSpPr>
        <p:spPr/>
        <p:txBody>
          <a:bodyPr/>
          <a:lstStyle/>
          <a:p>
            <a:fld id="{FE5AD516-B8E2-45ED-8B7B-5233668D9897}" type="slidenum">
              <a:rPr lang="en-US" smtClean="0"/>
              <a:t>43</a:t>
            </a:fld>
            <a:endParaRPr lang="en-US"/>
          </a:p>
        </p:txBody>
      </p:sp>
    </p:spTree>
    <p:extLst>
      <p:ext uri="{BB962C8B-B14F-4D97-AF65-F5344CB8AC3E}">
        <p14:creationId xmlns:p14="http://schemas.microsoft.com/office/powerpoint/2010/main" val="756418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“Raising A…” – importance of milestones and ceremony to usher in manhood/womanhood</a:t>
            </a:r>
          </a:p>
          <a:p>
            <a:r>
              <a:rPr lang="en-US" dirty="0"/>
              <a:t>Passport2Identity – finding your identity in Christ/God’s purpose for your life</a:t>
            </a:r>
          </a:p>
        </p:txBody>
      </p:sp>
      <p:sp>
        <p:nvSpPr>
          <p:cNvPr id="4" name="Slide Number Placeholder 3"/>
          <p:cNvSpPr>
            <a:spLocks noGrp="1"/>
          </p:cNvSpPr>
          <p:nvPr>
            <p:ph type="sldNum" sz="quarter" idx="5"/>
          </p:nvPr>
        </p:nvSpPr>
        <p:spPr/>
        <p:txBody>
          <a:bodyPr/>
          <a:lstStyle/>
          <a:p>
            <a:fld id="{FE5AD516-B8E2-45ED-8B7B-5233668D9897}" type="slidenum">
              <a:rPr lang="en-US" smtClean="0"/>
              <a:t>44</a:t>
            </a:fld>
            <a:endParaRPr lang="en-US"/>
          </a:p>
        </p:txBody>
      </p:sp>
    </p:spTree>
    <p:extLst>
      <p:ext uri="{BB962C8B-B14F-4D97-AF65-F5344CB8AC3E}">
        <p14:creationId xmlns:p14="http://schemas.microsoft.com/office/powerpoint/2010/main" val="4142428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“So God created man in his own image, in the image of God he created him; male and female he created them…. And God saw everything that he had made, and behold, it was very good.” </a:t>
            </a:r>
            <a:r>
              <a:rPr lang="en-US" sz="1200" b="0" i="0" u="none" strike="noStrike" kern="1200" dirty="0">
                <a:solidFill>
                  <a:schemeClr val="tx1"/>
                </a:solidFill>
                <a:effectLst/>
                <a:latin typeface="+mn-lt"/>
                <a:ea typeface="+mn-ea"/>
                <a:cs typeface="+mn-cs"/>
              </a:rPr>
              <a:t>– Genesis 1:27, 31 (ESV)</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”For </a:t>
            </a:r>
            <a:r>
              <a:rPr lang="en-US" sz="1200" b="1" i="1" u="sng" kern="1200" dirty="0">
                <a:solidFill>
                  <a:schemeClr val="tx1"/>
                </a:solidFill>
                <a:effectLst/>
                <a:latin typeface="+mn-lt"/>
                <a:ea typeface="+mn-ea"/>
                <a:cs typeface="+mn-cs"/>
              </a:rPr>
              <a:t>all</a:t>
            </a:r>
            <a:r>
              <a:rPr lang="en-US" sz="1200" b="1" i="0" kern="1200" dirty="0">
                <a:solidFill>
                  <a:schemeClr val="tx1"/>
                </a:solidFill>
                <a:effectLst/>
                <a:latin typeface="+mn-lt"/>
                <a:ea typeface="+mn-ea"/>
                <a:cs typeface="+mn-cs"/>
              </a:rPr>
              <a:t> have sinned and fall short of the glory of God” </a:t>
            </a:r>
            <a:r>
              <a:rPr lang="en-US" sz="1200" b="0" i="0" kern="1200" dirty="0">
                <a:solidFill>
                  <a:schemeClr val="tx1"/>
                </a:solidFill>
                <a:effectLst/>
                <a:latin typeface="+mn-lt"/>
                <a:ea typeface="+mn-ea"/>
                <a:cs typeface="+mn-cs"/>
              </a:rPr>
              <a:t>– Romans 3:23 (NKJV)</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“But God demonstrates His own love toward us, in that while we were still sinners, Christ died for us.” </a:t>
            </a:r>
            <a:r>
              <a:rPr lang="en-US" sz="1200" b="0" i="0" kern="1200" dirty="0">
                <a:solidFill>
                  <a:schemeClr val="tx1"/>
                </a:solidFill>
                <a:effectLst/>
                <a:latin typeface="+mn-lt"/>
                <a:ea typeface="+mn-ea"/>
                <a:cs typeface="+mn-cs"/>
              </a:rPr>
              <a:t>– Romans 5:8 (NKJV)</a:t>
            </a:r>
          </a:p>
          <a:p>
            <a:r>
              <a:rPr lang="en-US" sz="1200" b="1" i="0" kern="1200" dirty="0">
                <a:solidFill>
                  <a:schemeClr val="tx1"/>
                </a:solidFill>
                <a:effectLst/>
                <a:latin typeface="+mn-lt"/>
                <a:ea typeface="+mn-ea"/>
                <a:cs typeface="+mn-cs"/>
              </a:rPr>
              <a:t>“For Christ also suffered once for sins, the just for the unjust, that He might bring us to God, being put to death in the flesh but made alive by the Spirit” </a:t>
            </a:r>
            <a:r>
              <a:rPr lang="en-US" sz="1200" b="0" i="0" kern="1200" dirty="0">
                <a:solidFill>
                  <a:schemeClr val="tx1"/>
                </a:solidFill>
                <a:effectLst/>
                <a:latin typeface="+mn-lt"/>
                <a:ea typeface="+mn-ea"/>
                <a:cs typeface="+mn-cs"/>
              </a:rPr>
              <a:t>– 1 Peter 3:18 (NKJV)</a:t>
            </a:r>
          </a:p>
          <a:p>
            <a:r>
              <a:rPr lang="en-US" sz="1200" b="1" i="0" u="none" strike="noStrike" kern="1200" dirty="0">
                <a:solidFill>
                  <a:schemeClr val="tx1"/>
                </a:solidFill>
                <a:effectLst/>
                <a:latin typeface="+mn-lt"/>
                <a:ea typeface="+mn-ea"/>
                <a:cs typeface="+mn-cs"/>
              </a:rPr>
              <a:t>“If we confess our sins, he is faithful and just to forgive us our sins and to cleanse us from all unrighteousness.” </a:t>
            </a:r>
            <a:r>
              <a:rPr lang="en-US" sz="1200" b="0" i="0" u="none" strike="noStrike" kern="1200" dirty="0">
                <a:solidFill>
                  <a:schemeClr val="tx1"/>
                </a:solidFill>
                <a:effectLst/>
                <a:latin typeface="+mn-lt"/>
                <a:ea typeface="+mn-ea"/>
                <a:cs typeface="+mn-cs"/>
              </a:rPr>
              <a:t>– 1 John 1:9 (ESV)</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“No temptation has overtaken you except such as is common to man; but God is faithful, who will not allow you to be tempted beyond what you are able, but with the temptation will also make the way of escape, that you may be able to bear it.” </a:t>
            </a:r>
            <a:r>
              <a:rPr lang="en-US" sz="1200" b="0" i="0" kern="1200" dirty="0">
                <a:solidFill>
                  <a:schemeClr val="tx1"/>
                </a:solidFill>
                <a:effectLst/>
                <a:latin typeface="+mn-lt"/>
                <a:ea typeface="+mn-ea"/>
                <a:cs typeface="+mn-cs"/>
              </a:rPr>
              <a:t>– 1 Cor 10:13 (NKJV)</a:t>
            </a:r>
          </a:p>
          <a:p>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”How can a young man cleanse his way? By taking heed according to Your word…</a:t>
            </a:r>
            <a:r>
              <a:rPr lang="en-US" sz="1200" b="1" i="0" kern="1200" dirty="0">
                <a:solidFill>
                  <a:schemeClr val="tx1"/>
                </a:solidFill>
                <a:effectLst/>
                <a:latin typeface="+mn-lt"/>
                <a:ea typeface="+mn-ea"/>
                <a:cs typeface="+mn-cs"/>
              </a:rPr>
              <a:t>Your word I have hidden in my heart, that I might not sin against You!” </a:t>
            </a:r>
            <a:r>
              <a:rPr lang="en-US" sz="1200" b="0" i="0" kern="1200" dirty="0">
                <a:solidFill>
                  <a:schemeClr val="tx1"/>
                </a:solidFill>
                <a:effectLst/>
                <a:latin typeface="+mn-lt"/>
                <a:ea typeface="+mn-ea"/>
                <a:cs typeface="+mn-cs"/>
              </a:rPr>
              <a:t>– Psalm 119:9,11</a:t>
            </a:r>
          </a:p>
          <a:p>
            <a:pPr marL="171450" indent="-171450">
              <a:buFontTx/>
              <a:buChar char="-"/>
            </a:pPr>
            <a:r>
              <a:rPr lang="en-US" dirty="0"/>
              <a:t>A Christian Worldview requires immersion in God’s Word – know it, talk about it, memorize it and hide it in our hearts!!!</a:t>
            </a:r>
          </a:p>
          <a:p>
            <a:pPr marL="0" indent="0">
              <a:buFontTx/>
              <a:buNone/>
            </a:pPr>
            <a:endParaRPr lang="en-US" sz="1200" b="1" i="0" u="none" strike="noStrike" kern="1200" dirty="0">
              <a:solidFill>
                <a:schemeClr val="tx1"/>
              </a:solidFill>
              <a:effectLst/>
              <a:latin typeface="+mn-lt"/>
              <a:ea typeface="+mn-ea"/>
              <a:cs typeface="+mn-cs"/>
            </a:endParaRPr>
          </a:p>
          <a:p>
            <a:pPr marL="0" indent="0">
              <a:buFontTx/>
              <a:buNone/>
            </a:pPr>
            <a:r>
              <a:rPr lang="en-US" sz="1200" b="1" i="0" u="none" strike="noStrike" kern="1200" dirty="0">
                <a:solidFill>
                  <a:schemeClr val="tx1"/>
                </a:solidFill>
                <a:effectLst/>
                <a:latin typeface="+mn-lt"/>
                <a:ea typeface="+mn-ea"/>
                <a:cs typeface="+mn-cs"/>
              </a:rPr>
              <a:t>“But the fruit of the Spirit is love, joy, peace, patience, kindness, goodness, faithfulness,</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gentleness, self-control.” </a:t>
            </a:r>
            <a:r>
              <a:rPr lang="en-US" sz="1200" b="0" i="0" u="none" strike="noStrike" kern="1200" dirty="0">
                <a:solidFill>
                  <a:schemeClr val="tx1"/>
                </a:solidFill>
                <a:effectLst/>
                <a:latin typeface="+mn-lt"/>
                <a:ea typeface="+mn-ea"/>
                <a:cs typeface="+mn-cs"/>
              </a:rPr>
              <a:t>– Ephesians 5:22-23 (ESV)</a:t>
            </a:r>
            <a:endParaRPr lang="en-US" dirty="0"/>
          </a:p>
          <a:p>
            <a:r>
              <a:rPr lang="en-US" sz="1200" b="1" i="0" kern="1200" dirty="0">
                <a:solidFill>
                  <a:schemeClr val="tx1"/>
                </a:solidFill>
                <a:effectLst/>
                <a:latin typeface="+mn-lt"/>
                <a:ea typeface="+mn-ea"/>
                <a:cs typeface="+mn-cs"/>
              </a:rPr>
              <a:t>“Beloved, I beg you as sojourners and pilgrims, abstain from fleshly lusts which war against the soul.“ </a:t>
            </a:r>
            <a:r>
              <a:rPr lang="en-US" sz="1200" b="0" i="0" kern="1200" dirty="0">
                <a:solidFill>
                  <a:schemeClr val="tx1"/>
                </a:solidFill>
                <a:effectLst/>
                <a:latin typeface="+mn-lt"/>
                <a:ea typeface="+mn-ea"/>
                <a:cs typeface="+mn-cs"/>
              </a:rPr>
              <a:t>– 1 Peter 2:11 (NKJV)</a:t>
            </a:r>
          </a:p>
          <a:p>
            <a:r>
              <a:rPr lang="en-US" dirty="0"/>
              <a:t>“Sexual Self-Control” – COUNTER CULTURAL today – must happen by the Spirit.</a:t>
            </a:r>
          </a:p>
          <a:p>
            <a:r>
              <a:rPr lang="en-US" dirty="0"/>
              <a:t>“abstain” – Greek ‘</a:t>
            </a:r>
            <a:r>
              <a:rPr lang="en-US" dirty="0" err="1"/>
              <a:t>apecho</a:t>
            </a:r>
            <a:r>
              <a:rPr lang="en-US" dirty="0"/>
              <a:t>’ (ap-</a:t>
            </a:r>
            <a:r>
              <a:rPr lang="en-US" dirty="0" err="1"/>
              <a:t>ekh</a:t>
            </a:r>
            <a:r>
              <a:rPr lang="en-US" dirty="0"/>
              <a:t>’-o)– a continual holding back</a:t>
            </a:r>
          </a:p>
          <a:p>
            <a:pPr marL="0" indent="0">
              <a:buFontTx/>
              <a:buNone/>
            </a:pPr>
            <a:endParaRPr lang="en-US" sz="1200" b="1" i="0" kern="1200" dirty="0">
              <a:solidFill>
                <a:schemeClr val="tx1"/>
              </a:solidFill>
              <a:effectLst/>
              <a:latin typeface="+mn-lt"/>
              <a:ea typeface="+mn-ea"/>
              <a:cs typeface="+mn-cs"/>
            </a:endParaRPr>
          </a:p>
          <a:p>
            <a:pPr marL="0" indent="0">
              <a:buFontTx/>
              <a:buNone/>
            </a:pPr>
            <a:r>
              <a:rPr lang="en-US" sz="1200" b="1" i="0" kern="1200" dirty="0">
                <a:solidFill>
                  <a:schemeClr val="tx1"/>
                </a:solidFill>
                <a:effectLst/>
                <a:latin typeface="+mn-lt"/>
                <a:ea typeface="+mn-ea"/>
                <a:cs typeface="+mn-cs"/>
              </a:rPr>
              <a:t>“Put to death therefore what is earthly in you: sexual immorality, impurity, passion, evil desire, and covetousness, which is idolatry.” </a:t>
            </a:r>
            <a:r>
              <a:rPr lang="en-US" sz="1200" b="0" i="0" kern="1200" dirty="0">
                <a:solidFill>
                  <a:schemeClr val="tx1"/>
                </a:solidFill>
                <a:effectLst/>
                <a:latin typeface="+mn-lt"/>
                <a:ea typeface="+mn-ea"/>
                <a:cs typeface="+mn-cs"/>
              </a:rPr>
              <a:t>– Colossians 3:5</a:t>
            </a:r>
            <a:endParaRPr lang="en-US" dirty="0"/>
          </a:p>
          <a:p>
            <a:pPr marL="171450" indent="-171450">
              <a:buFontTx/>
              <a:buChar char="-"/>
            </a:pPr>
            <a:r>
              <a:rPr lang="en-US" dirty="0"/>
              <a:t>Personal story</a:t>
            </a:r>
          </a:p>
          <a:p>
            <a:pPr marL="0" indent="0">
              <a:buFontTx/>
              <a:buNone/>
            </a:pPr>
            <a:endParaRPr lang="en-US" sz="1200" b="1" i="0" u="none" strike="noStrike" kern="1200" dirty="0">
              <a:solidFill>
                <a:schemeClr val="tx1"/>
              </a:solidFill>
              <a:effectLst/>
              <a:latin typeface="+mn-lt"/>
              <a:ea typeface="+mn-ea"/>
              <a:cs typeface="+mn-cs"/>
            </a:endParaRPr>
          </a:p>
          <a:p>
            <a:pPr marL="0" indent="0">
              <a:buFontTx/>
              <a:buNone/>
            </a:pPr>
            <a:r>
              <a:rPr lang="en-US" sz="1200" b="1" i="0" u="none" strike="noStrike" kern="1200" dirty="0">
                <a:solidFill>
                  <a:schemeClr val="tx1"/>
                </a:solidFill>
                <a:effectLst/>
                <a:latin typeface="+mn-lt"/>
                <a:ea typeface="+mn-ea"/>
                <a:cs typeface="+mn-cs"/>
              </a:rPr>
              <a:t>“I have been crucified with Christ. It is no longer I who live, but Christ who lives in me. And the life I now live in the flesh I live by faith in the Son of God, who loved me and gave himself for me.” </a:t>
            </a:r>
            <a:r>
              <a:rPr lang="en-US" sz="1200" b="0" i="0" u="none" strike="noStrike" kern="1200" dirty="0">
                <a:solidFill>
                  <a:schemeClr val="tx1"/>
                </a:solidFill>
                <a:effectLst/>
                <a:latin typeface="+mn-lt"/>
                <a:ea typeface="+mn-ea"/>
                <a:cs typeface="+mn-cs"/>
              </a:rPr>
              <a:t>– Galatians 2:20 (ESV)</a:t>
            </a:r>
            <a:endParaRPr lang="en-US" dirty="0"/>
          </a:p>
          <a:p>
            <a:pPr marL="0" indent="0">
              <a:buFontTx/>
              <a:buNone/>
            </a:pPr>
            <a:r>
              <a:rPr lang="en-US" sz="1200" b="1" i="0" u="none" strike="noStrike" kern="1200" dirty="0">
                <a:solidFill>
                  <a:schemeClr val="tx1"/>
                </a:solidFill>
                <a:effectLst/>
                <a:latin typeface="+mn-lt"/>
                <a:ea typeface="+mn-ea"/>
                <a:cs typeface="+mn-cs"/>
              </a:rPr>
              <a:t>“If then you have been raised with Christ, seek the things that are above, where Christ is, seated at the right hand of God.</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Set your minds on things that are above, not on things that are on earth.</a:t>
            </a:r>
            <a:r>
              <a:rPr lang="en-US" sz="1200" b="1"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For you have died, and your life is hidden with Christ in God.”</a:t>
            </a:r>
            <a:r>
              <a:rPr lang="en-US" sz="1200" b="0" i="0" u="none" strike="noStrike" kern="1200" dirty="0">
                <a:solidFill>
                  <a:schemeClr val="tx1"/>
                </a:solidFill>
                <a:effectLst/>
                <a:latin typeface="+mn-lt"/>
                <a:ea typeface="+mn-ea"/>
                <a:cs typeface="+mn-cs"/>
              </a:rPr>
              <a:t> – Colossians 3:1-3 (ESV)</a:t>
            </a:r>
            <a:endParaRPr lang="en-US" dirty="0"/>
          </a:p>
          <a:p>
            <a:pPr marL="0" indent="0">
              <a:buFontTx/>
              <a:buNone/>
            </a:pPr>
            <a:r>
              <a:rPr lang="en-US" dirty="0"/>
              <a:t>Identity is not WHAT I do or HOW I am, but WHO I am. </a:t>
            </a:r>
          </a:p>
          <a:p>
            <a:pPr marL="0" indent="0">
              <a:buFontTx/>
              <a:buNone/>
            </a:pPr>
            <a:r>
              <a:rPr lang="en-US" dirty="0"/>
              <a:t>Holy Sexuality is a term that helps steer away from the “identity” words of heterosexuality and homosexuality…</a:t>
            </a:r>
          </a:p>
          <a:p>
            <a:pPr marL="0" indent="0">
              <a:buFontTx/>
              <a:buNone/>
            </a:pPr>
            <a:endParaRPr lang="en-US" sz="1200" b="1" i="0" u="none" strike="noStrike" kern="1200" dirty="0">
              <a:solidFill>
                <a:schemeClr val="tx1"/>
              </a:solidFill>
              <a:effectLst/>
              <a:latin typeface="+mn-lt"/>
              <a:ea typeface="+mn-ea"/>
              <a:cs typeface="+mn-cs"/>
            </a:endParaRPr>
          </a:p>
          <a:p>
            <a:pPr marL="0" indent="0">
              <a:buFontTx/>
              <a:buNone/>
            </a:pPr>
            <a:r>
              <a:rPr lang="en-US" sz="1200" b="1" i="0" u="none" strike="noStrike" kern="1200" dirty="0">
                <a:solidFill>
                  <a:schemeClr val="tx1"/>
                </a:solidFill>
                <a:effectLst/>
                <a:latin typeface="+mn-lt"/>
                <a:ea typeface="+mn-ea"/>
                <a:cs typeface="+mn-cs"/>
              </a:rPr>
              <a:t>“Do nothing from selfish ambition or conceit, but in humility count others more significant than yourselves.” </a:t>
            </a:r>
            <a:r>
              <a:rPr lang="en-US" sz="1200" b="0" i="0" u="none" strike="noStrike" kern="1200" dirty="0">
                <a:solidFill>
                  <a:schemeClr val="tx1"/>
                </a:solidFill>
                <a:effectLst/>
                <a:latin typeface="+mn-lt"/>
                <a:ea typeface="+mn-ea"/>
                <a:cs typeface="+mn-cs"/>
              </a:rPr>
              <a:t>– Philippians 2:3 (ESV)</a:t>
            </a:r>
            <a:endParaRPr lang="en-US" dirty="0"/>
          </a:p>
          <a:p>
            <a:pPr marL="0" indent="0">
              <a:buFontTx/>
              <a:buNone/>
            </a:pPr>
            <a:r>
              <a:rPr lang="en-US" sz="1200" b="1" i="0" u="none" strike="noStrike" kern="1200" dirty="0">
                <a:solidFill>
                  <a:schemeClr val="tx1"/>
                </a:solidFill>
                <a:effectLst/>
                <a:latin typeface="+mn-lt"/>
                <a:ea typeface="+mn-ea"/>
                <a:cs typeface="+mn-cs"/>
              </a:rPr>
              <a:t>“Let no corrupting talk come out of your mouths, but only such as is good for building up, as fits the occasion, that it may give grace to those who hear.” </a:t>
            </a:r>
            <a:r>
              <a:rPr lang="en-US" sz="1200" b="0" i="0" u="none" strike="noStrike" kern="1200" dirty="0">
                <a:solidFill>
                  <a:schemeClr val="tx1"/>
                </a:solidFill>
                <a:effectLst/>
                <a:latin typeface="+mn-lt"/>
                <a:ea typeface="+mn-ea"/>
                <a:cs typeface="+mn-cs"/>
              </a:rPr>
              <a:t>– Ephesians 4:29</a:t>
            </a:r>
            <a:endParaRPr lang="en-US" dirty="0"/>
          </a:p>
          <a:p>
            <a:r>
              <a:rPr lang="en-US" dirty="0"/>
              <a:t>We are all sexually broken, all of our kids WILL be sexually broken as well, and also their friends and everyone they come into contact with.</a:t>
            </a:r>
          </a:p>
          <a:p>
            <a:r>
              <a:rPr lang="en-US" dirty="0"/>
              <a:t>We need to show humility and grace when dealing with the hurt/shame/guilt/pain of sexual brokenness in others’ lives.</a:t>
            </a:r>
          </a:p>
          <a:p>
            <a:r>
              <a:rPr lang="en-US" dirty="0"/>
              <a:t>GRACE (receiving a gift you don’t deserve) is attractive and draws people in to the Gospel – because some people (including our kids) will REJECT spiritual/theological “arguments”, we need to have an aroma of grace about us.</a:t>
            </a:r>
          </a:p>
        </p:txBody>
      </p:sp>
      <p:sp>
        <p:nvSpPr>
          <p:cNvPr id="4" name="Slide Number Placeholder 3"/>
          <p:cNvSpPr>
            <a:spLocks noGrp="1"/>
          </p:cNvSpPr>
          <p:nvPr>
            <p:ph type="sldNum" sz="quarter" idx="5"/>
          </p:nvPr>
        </p:nvSpPr>
        <p:spPr/>
        <p:txBody>
          <a:bodyPr/>
          <a:lstStyle/>
          <a:p>
            <a:fld id="{FE5AD516-B8E2-45ED-8B7B-5233668D9897}" type="slidenum">
              <a:rPr lang="en-US" smtClean="0"/>
              <a:t>45</a:t>
            </a:fld>
            <a:endParaRPr lang="en-US"/>
          </a:p>
        </p:txBody>
      </p:sp>
    </p:spTree>
    <p:extLst>
      <p:ext uri="{BB962C8B-B14F-4D97-AF65-F5344CB8AC3E}">
        <p14:creationId xmlns:p14="http://schemas.microsoft.com/office/powerpoint/2010/main" val="1999671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“stand firm” in your faith! The most important thing when dealing with issues of sexuality.</a:t>
            </a:r>
          </a:p>
          <a:p>
            <a:endParaRPr lang="en-US" dirty="0"/>
          </a:p>
          <a:p>
            <a:r>
              <a:rPr lang="en-US" dirty="0"/>
              <a:t>1 Cor 15:58: “Therefore, my beloved brethren, BE STEADFAST, immovable, always abounding in the work of the Lord, knowing that your labor is not in vain in the Lord.”</a:t>
            </a:r>
          </a:p>
        </p:txBody>
      </p:sp>
      <p:sp>
        <p:nvSpPr>
          <p:cNvPr id="4" name="Slide Number Placeholder 3"/>
          <p:cNvSpPr>
            <a:spLocks noGrp="1"/>
          </p:cNvSpPr>
          <p:nvPr>
            <p:ph type="sldNum" sz="quarter" idx="5"/>
          </p:nvPr>
        </p:nvSpPr>
        <p:spPr/>
        <p:txBody>
          <a:bodyPr/>
          <a:lstStyle/>
          <a:p>
            <a:fld id="{FE5AD516-B8E2-45ED-8B7B-5233668D9897}" type="slidenum">
              <a:rPr lang="en-US" smtClean="0"/>
              <a:t>46</a:t>
            </a:fld>
            <a:endParaRPr lang="en-US"/>
          </a:p>
        </p:txBody>
      </p:sp>
    </p:spTree>
    <p:extLst>
      <p:ext uri="{BB962C8B-B14F-4D97-AF65-F5344CB8AC3E}">
        <p14:creationId xmlns:p14="http://schemas.microsoft.com/office/powerpoint/2010/main" val="1741131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Covenanteyes.org Porn Stats Packet</a:t>
            </a:r>
          </a:p>
          <a:p>
            <a:r>
              <a:rPr lang="en-US" dirty="0"/>
              <a:t>Leadership Journal, “The leadership survey on pastors and internet pornography,” Christianity Today, Jan. 1, 2001. http://www. christianitytoday.com/le/2001/winter/12.89.html (accessed June 7, 2018).</a:t>
            </a:r>
          </a:p>
        </p:txBody>
      </p:sp>
      <p:sp>
        <p:nvSpPr>
          <p:cNvPr id="4" name="Slide Number Placeholder 3"/>
          <p:cNvSpPr>
            <a:spLocks noGrp="1"/>
          </p:cNvSpPr>
          <p:nvPr>
            <p:ph type="sldNum" sz="quarter" idx="5"/>
          </p:nvPr>
        </p:nvSpPr>
        <p:spPr/>
        <p:txBody>
          <a:bodyPr/>
          <a:lstStyle/>
          <a:p>
            <a:fld id="{FE5AD516-B8E2-45ED-8B7B-5233668D9897}" type="slidenum">
              <a:rPr lang="en-US" smtClean="0"/>
              <a:t>47</a:t>
            </a:fld>
            <a:endParaRPr lang="en-US"/>
          </a:p>
        </p:txBody>
      </p:sp>
    </p:spTree>
    <p:extLst>
      <p:ext uri="{BB962C8B-B14F-4D97-AF65-F5344CB8AC3E}">
        <p14:creationId xmlns:p14="http://schemas.microsoft.com/office/powerpoint/2010/main" val="670354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NEXT STEP!</a:t>
            </a:r>
          </a:p>
          <a:p>
            <a:endParaRPr lang="en-US" dirty="0"/>
          </a:p>
          <a:p>
            <a:r>
              <a:rPr lang="en-US" dirty="0"/>
              <a:t>Don’t just check a box! Engage in discussion that can continue.</a:t>
            </a:r>
          </a:p>
          <a:p>
            <a:endParaRPr lang="en-US" dirty="0"/>
          </a:p>
          <a:p>
            <a:r>
              <a:rPr lang="en-US" dirty="0"/>
              <a:t>Date your kids!!!</a:t>
            </a:r>
          </a:p>
        </p:txBody>
      </p:sp>
      <p:sp>
        <p:nvSpPr>
          <p:cNvPr id="4" name="Slide Number Placeholder 3"/>
          <p:cNvSpPr>
            <a:spLocks noGrp="1"/>
          </p:cNvSpPr>
          <p:nvPr>
            <p:ph type="sldNum" sz="quarter" idx="5"/>
          </p:nvPr>
        </p:nvSpPr>
        <p:spPr/>
        <p:txBody>
          <a:bodyPr/>
          <a:lstStyle/>
          <a:p>
            <a:fld id="{FE5AD516-B8E2-45ED-8B7B-5233668D9897}" type="slidenum">
              <a:rPr lang="en-US" smtClean="0"/>
              <a:t>48</a:t>
            </a:fld>
            <a:endParaRPr lang="en-US"/>
          </a:p>
        </p:txBody>
      </p:sp>
    </p:spTree>
    <p:extLst>
      <p:ext uri="{BB962C8B-B14F-4D97-AF65-F5344CB8AC3E}">
        <p14:creationId xmlns:p14="http://schemas.microsoft.com/office/powerpoint/2010/main" val="1186021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our story of how we got into speaking about this topic</a:t>
            </a:r>
          </a:p>
        </p:txBody>
      </p:sp>
      <p:sp>
        <p:nvSpPr>
          <p:cNvPr id="4" name="Slide Number Placeholder 3"/>
          <p:cNvSpPr>
            <a:spLocks noGrp="1"/>
          </p:cNvSpPr>
          <p:nvPr>
            <p:ph type="sldNum" sz="quarter" idx="5"/>
          </p:nvPr>
        </p:nvSpPr>
        <p:spPr/>
        <p:txBody>
          <a:bodyPr/>
          <a:lstStyle/>
          <a:p>
            <a:fld id="{FE5AD516-B8E2-45ED-8B7B-5233668D9897}" type="slidenum">
              <a:rPr lang="en-US" smtClean="0"/>
              <a:t>6</a:t>
            </a:fld>
            <a:endParaRPr lang="en-US"/>
          </a:p>
        </p:txBody>
      </p:sp>
    </p:spTree>
    <p:extLst>
      <p:ext uri="{BB962C8B-B14F-4D97-AF65-F5344CB8AC3E}">
        <p14:creationId xmlns:p14="http://schemas.microsoft.com/office/powerpoint/2010/main" val="2141269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all the things you need to teach your kids, SEX is probably the most intimidating topic.  And thus, we tend to often avoid or neglect it!</a:t>
            </a:r>
          </a:p>
        </p:txBody>
      </p:sp>
      <p:sp>
        <p:nvSpPr>
          <p:cNvPr id="4" name="Slide Number Placeholder 3"/>
          <p:cNvSpPr>
            <a:spLocks noGrp="1"/>
          </p:cNvSpPr>
          <p:nvPr>
            <p:ph type="sldNum" sz="quarter" idx="5"/>
          </p:nvPr>
        </p:nvSpPr>
        <p:spPr/>
        <p:txBody>
          <a:bodyPr/>
          <a:lstStyle/>
          <a:p>
            <a:fld id="{FE5AD516-B8E2-45ED-8B7B-5233668D9897}" type="slidenum">
              <a:rPr lang="en-US" smtClean="0"/>
              <a:t>7</a:t>
            </a:fld>
            <a:endParaRPr lang="en-US"/>
          </a:p>
        </p:txBody>
      </p:sp>
    </p:spTree>
    <p:extLst>
      <p:ext uri="{BB962C8B-B14F-4D97-AF65-F5344CB8AC3E}">
        <p14:creationId xmlns:p14="http://schemas.microsoft.com/office/powerpoint/2010/main" val="76485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MOST IMPORTANT SLIDE!!! </a:t>
            </a:r>
          </a:p>
          <a:p>
            <a:endParaRPr lang="en-US" dirty="0"/>
          </a:p>
          <a:p>
            <a:r>
              <a:rPr lang="en-US" dirty="0"/>
              <a:t>When should we start discussing sex and sexual development with our kids???</a:t>
            </a:r>
          </a:p>
          <a:p>
            <a:r>
              <a:rPr lang="en-US" dirty="0"/>
              <a:t>Their worldview is being formed as early as 2 years old!!!</a:t>
            </a:r>
          </a:p>
          <a:p>
            <a:r>
              <a:rPr lang="en-US" dirty="0"/>
              <a:t>6-8 </a:t>
            </a:r>
            <a:r>
              <a:rPr lang="en-US" dirty="0" err="1"/>
              <a:t>yo</a:t>
            </a:r>
            <a:r>
              <a:rPr lang="en-US" dirty="0"/>
              <a:t> = Kindergarten to 2</a:t>
            </a:r>
            <a:r>
              <a:rPr lang="en-US" baseline="30000" dirty="0"/>
              <a:t>nd</a:t>
            </a:r>
            <a:r>
              <a:rPr lang="en-US" dirty="0"/>
              <a:t> grade</a:t>
            </a:r>
          </a:p>
          <a:p>
            <a:r>
              <a:rPr lang="en-US" dirty="0"/>
              <a:t>Not my recommendations alone – James Dobson is another proponent of early parental sex education</a:t>
            </a:r>
          </a:p>
          <a:p>
            <a:r>
              <a:rPr lang="en-US" dirty="0"/>
              <a:t>8-10 </a:t>
            </a:r>
            <a:r>
              <a:rPr lang="en-US" dirty="0" err="1"/>
              <a:t>yo</a:t>
            </a:r>
            <a:r>
              <a:rPr lang="en-US" dirty="0"/>
              <a:t> – 2</a:t>
            </a:r>
            <a:r>
              <a:rPr lang="en-US" baseline="30000" dirty="0"/>
              <a:t>nd</a:t>
            </a:r>
            <a:r>
              <a:rPr lang="en-US" dirty="0"/>
              <a:t> to 4</a:t>
            </a:r>
            <a:r>
              <a:rPr lang="en-US" baseline="30000" dirty="0"/>
              <a:t>th</a:t>
            </a:r>
            <a:r>
              <a:rPr lang="en-US" dirty="0"/>
              <a:t> grade – age you start or go more in-depth may depend on your family dynamics (bigger family/older kids), discussions with other kids at church/sports</a:t>
            </a:r>
          </a:p>
          <a:p>
            <a:r>
              <a:rPr lang="en-US" b="1" dirty="0"/>
              <a:t>Don’t underestimate MEDIA exposure or ability to navigate the internet</a:t>
            </a:r>
          </a:p>
          <a:p>
            <a:endParaRPr lang="en-US" dirty="0"/>
          </a:p>
          <a:p>
            <a:r>
              <a:rPr lang="en-US" dirty="0"/>
              <a:t>NSFG Survey of 15-19 </a:t>
            </a:r>
            <a:r>
              <a:rPr lang="en-US" dirty="0" err="1"/>
              <a:t>yo</a:t>
            </a:r>
            <a:r>
              <a:rPr lang="en-US" dirty="0"/>
              <a:t> – only 11.7% (girls) and 17.8% (boys) reported hearing about “how to say no to sex” in grades 1-5 – rest were in grades 6-9 mostly (approx. 14-15% per after then)</a:t>
            </a:r>
          </a:p>
          <a:p>
            <a:r>
              <a:rPr lang="en-US" dirty="0"/>
              <a:t> </a:t>
            </a:r>
            <a:r>
              <a:rPr lang="en-US" dirty="0">
                <a:hlinkClick r:id="rId3"/>
              </a:rPr>
              <a:t>https://www.cdc.gov/nchs/nsfg/key_statistics/s.htm#sexeducation</a:t>
            </a:r>
            <a:endParaRPr lang="en-US" dirty="0"/>
          </a:p>
        </p:txBody>
      </p:sp>
      <p:sp>
        <p:nvSpPr>
          <p:cNvPr id="4" name="Slide Number Placeholder 3"/>
          <p:cNvSpPr>
            <a:spLocks noGrp="1"/>
          </p:cNvSpPr>
          <p:nvPr>
            <p:ph type="sldNum" sz="quarter" idx="5"/>
          </p:nvPr>
        </p:nvSpPr>
        <p:spPr/>
        <p:txBody>
          <a:bodyPr/>
          <a:lstStyle/>
          <a:p>
            <a:fld id="{FE5AD516-B8E2-45ED-8B7B-5233668D9897}" type="slidenum">
              <a:rPr lang="en-US" smtClean="0"/>
              <a:t>8</a:t>
            </a:fld>
            <a:endParaRPr lang="en-US"/>
          </a:p>
        </p:txBody>
      </p:sp>
    </p:spTree>
    <p:extLst>
      <p:ext uri="{BB962C8B-B14F-4D97-AF65-F5344CB8AC3E}">
        <p14:creationId xmlns:p14="http://schemas.microsoft.com/office/powerpoint/2010/main" val="70215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consequences of sexual brokenness in our world</a:t>
            </a:r>
          </a:p>
          <a:p>
            <a:r>
              <a:rPr lang="en-US" dirty="0"/>
              <a:t>Shame, guilt, hurt, pain, struggles, disappointments are common to almost everyone!</a:t>
            </a:r>
          </a:p>
          <a:p>
            <a:r>
              <a:rPr lang="en-US" dirty="0"/>
              <a:t>Pornography is single-handedly amplifying sexuality in our culture to unprecedented levels</a:t>
            </a:r>
          </a:p>
        </p:txBody>
      </p:sp>
      <p:sp>
        <p:nvSpPr>
          <p:cNvPr id="4" name="Slide Number Placeholder 3"/>
          <p:cNvSpPr>
            <a:spLocks noGrp="1"/>
          </p:cNvSpPr>
          <p:nvPr>
            <p:ph type="sldNum" sz="quarter" idx="5"/>
          </p:nvPr>
        </p:nvSpPr>
        <p:spPr/>
        <p:txBody>
          <a:bodyPr/>
          <a:lstStyle/>
          <a:p>
            <a:fld id="{FE5AD516-B8E2-45ED-8B7B-5233668D9897}" type="slidenum">
              <a:rPr lang="en-US" smtClean="0"/>
              <a:t>9</a:t>
            </a:fld>
            <a:endParaRPr lang="en-US"/>
          </a:p>
        </p:txBody>
      </p:sp>
    </p:spTree>
    <p:extLst>
      <p:ext uri="{BB962C8B-B14F-4D97-AF65-F5344CB8AC3E}">
        <p14:creationId xmlns:p14="http://schemas.microsoft.com/office/powerpoint/2010/main" val="66827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Clinton, Charlie Sheen, Larry Nassar, Prince Andrew/Jeffrey Epstein, Andrew Cuomo, Harvey Weinstein, Bill Cosby, Matt Lauer,  MeToo Movement, Donald Trump, Al Franken,  Morgan Freeman,  Robert Kraft, Bruce (Caitlyn) Jenner, Arnold Schwarzenegger,  SBC Church Expose, Bill Hybels (Willow Creek Comm. Church, Chicago), Tiger Woods, Catholic Church Clergy Abuse Conference, Michael Jackson</a:t>
            </a:r>
          </a:p>
          <a:p>
            <a:endParaRPr lang="en-US" dirty="0"/>
          </a:p>
          <a:p>
            <a:r>
              <a:rPr lang="en-US" b="1" dirty="0"/>
              <a:t>So why is sex education so important?  Here’s a long line of people (mostly men) who have been “successful” from the world’s eyes, but have fallen publicly due to their poor decisions in the area of sex…</a:t>
            </a:r>
            <a:r>
              <a:rPr lang="en-US" dirty="0"/>
              <a:t>.</a:t>
            </a:r>
          </a:p>
        </p:txBody>
      </p:sp>
      <p:sp>
        <p:nvSpPr>
          <p:cNvPr id="4" name="Slide Number Placeholder 3"/>
          <p:cNvSpPr>
            <a:spLocks noGrp="1"/>
          </p:cNvSpPr>
          <p:nvPr>
            <p:ph type="sldNum" sz="quarter" idx="5"/>
          </p:nvPr>
        </p:nvSpPr>
        <p:spPr/>
        <p:txBody>
          <a:bodyPr/>
          <a:lstStyle/>
          <a:p>
            <a:fld id="{FE5AD516-B8E2-45ED-8B7B-5233668D9897}" type="slidenum">
              <a:rPr lang="en-US" smtClean="0"/>
              <a:t>10</a:t>
            </a:fld>
            <a:endParaRPr lang="en-US"/>
          </a:p>
        </p:txBody>
      </p:sp>
    </p:spTree>
    <p:extLst>
      <p:ext uri="{BB962C8B-B14F-4D97-AF65-F5344CB8AC3E}">
        <p14:creationId xmlns:p14="http://schemas.microsoft.com/office/powerpoint/2010/main" val="403675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BEA86-8621-4899-A718-1E8CF4B87E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C6F62F-00F3-4D74-82E5-F57738196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52842-4766-4916-AB93-9C26699E3A48}"/>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5" name="Footer Placeholder 4">
            <a:extLst>
              <a:ext uri="{FF2B5EF4-FFF2-40B4-BE49-F238E27FC236}">
                <a16:creationId xmlns:a16="http://schemas.microsoft.com/office/drawing/2014/main" id="{B856E24B-2D3C-455C-916A-C95CC7F21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93F6F-F9C7-4386-9004-6AED91B73270}"/>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2851926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CFBA-C8EF-4B8C-8329-281D2DF7F6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D1B16A-5F95-485C-8316-91564EAFDB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414A1-0346-4A1C-B71C-32638391AE54}"/>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5" name="Footer Placeholder 4">
            <a:extLst>
              <a:ext uri="{FF2B5EF4-FFF2-40B4-BE49-F238E27FC236}">
                <a16:creationId xmlns:a16="http://schemas.microsoft.com/office/drawing/2014/main" id="{AD991D28-8067-43E8-B082-A7FA0DA35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FACC4-FD40-42FA-9485-592FFF120C19}"/>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356418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C48DE1-14B1-4AEA-9900-86C1786CC2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22597B-62C8-4990-AE14-CFCCDF2878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1B4BE-408B-4595-BC7A-91A7DCAA1266}"/>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5" name="Footer Placeholder 4">
            <a:extLst>
              <a:ext uri="{FF2B5EF4-FFF2-40B4-BE49-F238E27FC236}">
                <a16:creationId xmlns:a16="http://schemas.microsoft.com/office/drawing/2014/main" id="{2E51EFED-38CA-4D7D-8B72-B9E58F694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7DD62-2CEC-4CC9-B374-0F8E07E920F0}"/>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398337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CE22-A97E-4499-9396-F51C8E900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B0877A-97F5-441E-944F-5DEB00BE4F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A65F6-01FC-4843-B380-1ACF4D348311}"/>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5" name="Footer Placeholder 4">
            <a:extLst>
              <a:ext uri="{FF2B5EF4-FFF2-40B4-BE49-F238E27FC236}">
                <a16:creationId xmlns:a16="http://schemas.microsoft.com/office/drawing/2014/main" id="{67F01197-04B5-4C16-BB26-C30FDF5A9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35626-9021-497C-A3AB-A01BD2D44878}"/>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396368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7D6E-751A-4B45-8939-0E0F58F239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E1581-22F6-47E5-BCEF-0E77A09B3A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BCFA4-676A-4B63-A50E-0991E190F501}"/>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5" name="Footer Placeholder 4">
            <a:extLst>
              <a:ext uri="{FF2B5EF4-FFF2-40B4-BE49-F238E27FC236}">
                <a16:creationId xmlns:a16="http://schemas.microsoft.com/office/drawing/2014/main" id="{BBA86140-FAEF-4825-8298-DB86B36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1A322-9147-4ECB-98B5-9C274C6F652F}"/>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281297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8A54-E067-4604-8378-41D006E8E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C4E996-BFA5-4BA4-B135-BFC5C9CE5E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39AFE5-B18E-4D8B-A411-2479AA0DA8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687887-1EF6-4EEA-BC65-4E4857C38F18}"/>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6" name="Footer Placeholder 5">
            <a:extLst>
              <a:ext uri="{FF2B5EF4-FFF2-40B4-BE49-F238E27FC236}">
                <a16:creationId xmlns:a16="http://schemas.microsoft.com/office/drawing/2014/main" id="{E1A15C8D-F28C-4827-8EEC-B1385D80C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AD1F8-BB97-4759-B8B4-E11FCFA43052}"/>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64732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55D4-8BCE-4944-8026-4E854C2F3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5EB9F8-513A-4D39-A70B-4C7BA622C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7178F4-3AA3-4650-B075-BE9F20928D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37B204-342D-46AC-AF28-B59649BFC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C5FE9F-4FCE-49E0-8DCB-CBD766556D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5A7D8F-0D36-4F0F-A29C-460BE7A642A0}"/>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8" name="Footer Placeholder 7">
            <a:extLst>
              <a:ext uri="{FF2B5EF4-FFF2-40B4-BE49-F238E27FC236}">
                <a16:creationId xmlns:a16="http://schemas.microsoft.com/office/drawing/2014/main" id="{61DC02CB-21BE-4907-B630-0A2AE1D88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BA8F5F-444B-4653-A1B4-2C9C06A9680F}"/>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56715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49DE-FC4F-4A42-9114-1D8BD4933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1A657B-F13A-4ECC-897B-B9FF083394C6}"/>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4" name="Footer Placeholder 3">
            <a:extLst>
              <a:ext uri="{FF2B5EF4-FFF2-40B4-BE49-F238E27FC236}">
                <a16:creationId xmlns:a16="http://schemas.microsoft.com/office/drawing/2014/main" id="{4A1CDC48-133C-4C9D-B931-0206802A8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6537AE-9E73-410D-8BDF-8A2BC08A7E47}"/>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388124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DEBCA2-5EE5-4206-812D-6D2EC0BDE10E}"/>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3" name="Footer Placeholder 2">
            <a:extLst>
              <a:ext uri="{FF2B5EF4-FFF2-40B4-BE49-F238E27FC236}">
                <a16:creationId xmlns:a16="http://schemas.microsoft.com/office/drawing/2014/main" id="{C7BEEC32-E933-4518-B580-37A3505FF7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0D1F51-4B2F-49F0-88A6-6C88A3C66932}"/>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379492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FD8F-1E65-414D-96ED-A0926C7C7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09D6E-5B01-414D-A2DD-77E84BCDB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DBF628-8B50-43E4-8BE6-2944BB736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9A8EA9-F953-41D7-B5CD-B24744F0A0A2}"/>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6" name="Footer Placeholder 5">
            <a:extLst>
              <a:ext uri="{FF2B5EF4-FFF2-40B4-BE49-F238E27FC236}">
                <a16:creationId xmlns:a16="http://schemas.microsoft.com/office/drawing/2014/main" id="{8FF52437-D668-4EE0-A8C5-449A1C9E5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16FC4-7FCC-471B-A454-5F34571C1476}"/>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54934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2B84-19FF-4E0F-B9D5-E4EFE8E046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BFA8B5-3D90-4E03-933B-A7D8215E1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FD231C-3636-4FA5-AECD-D41C4E28A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6BEBEA-80CC-41D5-97F0-CDBE161005A5}"/>
              </a:ext>
            </a:extLst>
          </p:cNvPr>
          <p:cNvSpPr>
            <a:spLocks noGrp="1"/>
          </p:cNvSpPr>
          <p:nvPr>
            <p:ph type="dt" sz="half" idx="10"/>
          </p:nvPr>
        </p:nvSpPr>
        <p:spPr/>
        <p:txBody>
          <a:bodyPr/>
          <a:lstStyle/>
          <a:p>
            <a:fld id="{9F58C7AA-1C06-41E0-9A51-D1E1A2CEF765}" type="datetimeFigureOut">
              <a:rPr lang="en-US" smtClean="0"/>
              <a:t>3/26/2022</a:t>
            </a:fld>
            <a:endParaRPr lang="en-US"/>
          </a:p>
        </p:txBody>
      </p:sp>
      <p:sp>
        <p:nvSpPr>
          <p:cNvPr id="6" name="Footer Placeholder 5">
            <a:extLst>
              <a:ext uri="{FF2B5EF4-FFF2-40B4-BE49-F238E27FC236}">
                <a16:creationId xmlns:a16="http://schemas.microsoft.com/office/drawing/2014/main" id="{ECDB29A2-FFD4-4B0C-9B9E-FB4EFE3C3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320D2F-E744-4EDC-BEBE-BD34A5AC5F8C}"/>
              </a:ext>
            </a:extLst>
          </p:cNvPr>
          <p:cNvSpPr>
            <a:spLocks noGrp="1"/>
          </p:cNvSpPr>
          <p:nvPr>
            <p:ph type="sldNum" sz="quarter" idx="12"/>
          </p:nvPr>
        </p:nvSpPr>
        <p:spPr/>
        <p:txBody>
          <a:bodyPr/>
          <a:lstStyle/>
          <a:p>
            <a:fld id="{988BD538-4EC9-468D-A4CF-38098B83DA87}" type="slidenum">
              <a:rPr lang="en-US" smtClean="0"/>
              <a:t>‹#›</a:t>
            </a:fld>
            <a:endParaRPr lang="en-US"/>
          </a:p>
        </p:txBody>
      </p:sp>
    </p:spTree>
    <p:extLst>
      <p:ext uri="{BB962C8B-B14F-4D97-AF65-F5344CB8AC3E}">
        <p14:creationId xmlns:p14="http://schemas.microsoft.com/office/powerpoint/2010/main" val="6632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C541AB-1F5F-426B-B48D-F7906A9AD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731C4B-5628-405B-81FC-7AAE0C47D6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9DB63-4CD8-45B7-8909-9E40C9884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8C7AA-1C06-41E0-9A51-D1E1A2CEF765}" type="datetimeFigureOut">
              <a:rPr lang="en-US" smtClean="0"/>
              <a:t>3/26/2022</a:t>
            </a:fld>
            <a:endParaRPr lang="en-US"/>
          </a:p>
        </p:txBody>
      </p:sp>
      <p:sp>
        <p:nvSpPr>
          <p:cNvPr id="5" name="Footer Placeholder 4">
            <a:extLst>
              <a:ext uri="{FF2B5EF4-FFF2-40B4-BE49-F238E27FC236}">
                <a16:creationId xmlns:a16="http://schemas.microsoft.com/office/drawing/2014/main" id="{52B6DCEE-C637-475D-9772-5FBCA5FA8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F2093-7B33-4111-9558-DD3A514F9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BD538-4EC9-468D-A4CF-38098B83DA87}" type="slidenum">
              <a:rPr lang="en-US" smtClean="0"/>
              <a:t>‹#›</a:t>
            </a:fld>
            <a:endParaRPr lang="en-US"/>
          </a:p>
        </p:txBody>
      </p:sp>
    </p:spTree>
    <p:extLst>
      <p:ext uri="{BB962C8B-B14F-4D97-AF65-F5344CB8AC3E}">
        <p14:creationId xmlns:p14="http://schemas.microsoft.com/office/powerpoint/2010/main" val="503079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jpeg"/><Relationship Id="rId21" Type="http://schemas.openxmlformats.org/officeDocument/2006/relationships/image" Target="../media/image36.jpe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2.jpeg"/><Relationship Id="rId2" Type="http://schemas.openxmlformats.org/officeDocument/2006/relationships/notesSlide" Target="../notesSlides/notesSlide9.xml"/><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jpeg"/><Relationship Id="rId23" Type="http://schemas.openxmlformats.org/officeDocument/2006/relationships/comments" Target="../comments/comment1.xml"/><Relationship Id="rId10" Type="http://schemas.openxmlformats.org/officeDocument/2006/relationships/image" Target="../media/image25.png"/><Relationship Id="rId19" Type="http://schemas.openxmlformats.org/officeDocument/2006/relationships/image" Target="../media/image34.jpe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jpeg"/><Relationship Id="rId22"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4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hyperlink" Target="mailto:lhcarl@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snowcarl@gmail.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B127A2-2041-4104-9A9B-109259F739EA}"/>
              </a:ext>
            </a:extLst>
          </p:cNvPr>
          <p:cNvSpPr>
            <a:spLocks noGrp="1"/>
          </p:cNvSpPr>
          <p:nvPr>
            <p:ph type="ctrTitle"/>
          </p:nvPr>
        </p:nvSpPr>
        <p:spPr>
          <a:xfrm>
            <a:off x="3080537" y="1899168"/>
            <a:ext cx="6105194" cy="2031055"/>
          </a:xfrm>
        </p:spPr>
        <p:txBody>
          <a:bodyPr>
            <a:normAutofit fontScale="90000"/>
          </a:bodyPr>
          <a:lstStyle/>
          <a:p>
            <a:br>
              <a:rPr lang="en-US" sz="4700" dirty="0">
                <a:solidFill>
                  <a:srgbClr val="FFFFFF"/>
                </a:solidFill>
              </a:rPr>
            </a:br>
            <a:r>
              <a:rPr lang="en-US" sz="4700" dirty="0">
                <a:solidFill>
                  <a:srgbClr val="FFFFFF"/>
                </a:solidFill>
                <a:latin typeface="Book Antiqua" panose="02040602050305030304" pitchFamily="18" charset="0"/>
              </a:rPr>
              <a:t>Living &amp; Parenting</a:t>
            </a:r>
            <a:br>
              <a:rPr lang="en-US" sz="4700" dirty="0">
                <a:solidFill>
                  <a:srgbClr val="FFFFFF"/>
                </a:solidFill>
                <a:latin typeface="Book Antiqua" panose="02040602050305030304" pitchFamily="18" charset="0"/>
              </a:rPr>
            </a:br>
            <a:r>
              <a:rPr lang="en-US" sz="4700" dirty="0">
                <a:solidFill>
                  <a:srgbClr val="FFFFFF"/>
                </a:solidFill>
                <a:latin typeface="Book Antiqua" panose="02040602050305030304" pitchFamily="18" charset="0"/>
              </a:rPr>
              <a:t>In A Sexualized</a:t>
            </a:r>
            <a:br>
              <a:rPr lang="en-US" sz="4700" dirty="0">
                <a:solidFill>
                  <a:srgbClr val="FFFFFF"/>
                </a:solidFill>
                <a:latin typeface="Book Antiqua" panose="02040602050305030304" pitchFamily="18" charset="0"/>
              </a:rPr>
            </a:br>
            <a:r>
              <a:rPr lang="en-US" sz="4700" dirty="0">
                <a:solidFill>
                  <a:srgbClr val="FFFFFF"/>
                </a:solidFill>
                <a:latin typeface="Book Antiqua" panose="02040602050305030304" pitchFamily="18" charset="0"/>
              </a:rPr>
              <a:t>(Confused) Culture</a:t>
            </a:r>
          </a:p>
        </p:txBody>
      </p:sp>
      <p:sp>
        <p:nvSpPr>
          <p:cNvPr id="3" name="Subtitle 2">
            <a:extLst>
              <a:ext uri="{FF2B5EF4-FFF2-40B4-BE49-F238E27FC236}">
                <a16:creationId xmlns:a16="http://schemas.microsoft.com/office/drawing/2014/main" id="{CF781BB5-C815-4D4A-BC23-2DC7209DC932}"/>
              </a:ext>
            </a:extLst>
          </p:cNvPr>
          <p:cNvSpPr>
            <a:spLocks noGrp="1"/>
          </p:cNvSpPr>
          <p:nvPr>
            <p:ph type="subTitle" idx="1"/>
          </p:nvPr>
        </p:nvSpPr>
        <p:spPr>
          <a:xfrm>
            <a:off x="3045368" y="4074718"/>
            <a:ext cx="6105194" cy="1510960"/>
          </a:xfrm>
        </p:spPr>
        <p:txBody>
          <a:bodyPr>
            <a:normAutofit/>
          </a:bodyPr>
          <a:lstStyle/>
          <a:p>
            <a:endParaRPr lang="en-US" dirty="0">
              <a:solidFill>
                <a:srgbClr val="FFFFFF"/>
              </a:solidFill>
              <a:latin typeface="Book Antiqua" panose="02040602050305030304" pitchFamily="18" charset="0"/>
            </a:endParaRPr>
          </a:p>
          <a:p>
            <a:r>
              <a:rPr lang="en-US" dirty="0">
                <a:solidFill>
                  <a:srgbClr val="FFFFFF"/>
                </a:solidFill>
                <a:latin typeface="Book Antiqua" panose="02040602050305030304" pitchFamily="18" charset="0"/>
              </a:rPr>
              <a:t>Spring 2022</a:t>
            </a:r>
          </a:p>
        </p:txBody>
      </p:sp>
    </p:spTree>
    <p:extLst>
      <p:ext uri="{BB962C8B-B14F-4D97-AF65-F5344CB8AC3E}">
        <p14:creationId xmlns:p14="http://schemas.microsoft.com/office/powerpoint/2010/main" val="223725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mous people sexual scandal">
            <a:extLst>
              <a:ext uri="{FF2B5EF4-FFF2-40B4-BE49-F238E27FC236}">
                <a16:creationId xmlns:a16="http://schemas.microsoft.com/office/drawing/2014/main" id="{7C20EC5D-7A83-45E0-A5CF-77E0E4AE3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241" y="346495"/>
            <a:ext cx="2562056" cy="1434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B2AF79B-13F6-46CB-BED2-71ECA0F2A7B9}"/>
              </a:ext>
            </a:extLst>
          </p:cNvPr>
          <p:cNvPicPr>
            <a:picLocks noChangeAspect="1"/>
          </p:cNvPicPr>
          <p:nvPr/>
        </p:nvPicPr>
        <p:blipFill>
          <a:blip r:embed="rId4"/>
          <a:stretch>
            <a:fillRect/>
          </a:stretch>
        </p:blipFill>
        <p:spPr>
          <a:xfrm>
            <a:off x="7710357" y="1748431"/>
            <a:ext cx="2299444" cy="1722364"/>
          </a:xfrm>
          <a:prstGeom prst="rect">
            <a:avLst/>
          </a:prstGeom>
        </p:spPr>
      </p:pic>
      <p:pic>
        <p:nvPicPr>
          <p:cNvPr id="6" name="Picture 2" descr="https://static01.nyt.com/images/2019/01/31/arts/31mj-timeline1/merlin_149993034_6c8bd7bc-8a38-4f7c-8696-dcb19800ef58-articleLarge.jpg?quality=75&amp;auto=webp&amp;disable=upscale">
            <a:extLst>
              <a:ext uri="{FF2B5EF4-FFF2-40B4-BE49-F238E27FC236}">
                <a16:creationId xmlns:a16="http://schemas.microsoft.com/office/drawing/2014/main" id="{C5FE2EAF-63C2-4D87-89BD-B15AB4472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54960" y="4654939"/>
            <a:ext cx="2137040" cy="1663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881284-46E7-4FE9-88D4-EA9B5B47C4EF}"/>
              </a:ext>
            </a:extLst>
          </p:cNvPr>
          <p:cNvPicPr>
            <a:picLocks noChangeAspect="1"/>
          </p:cNvPicPr>
          <p:nvPr/>
        </p:nvPicPr>
        <p:blipFill>
          <a:blip r:embed="rId6"/>
          <a:stretch>
            <a:fillRect/>
          </a:stretch>
        </p:blipFill>
        <p:spPr>
          <a:xfrm>
            <a:off x="170033" y="3677325"/>
            <a:ext cx="2272481" cy="1512233"/>
          </a:xfrm>
          <a:prstGeom prst="rect">
            <a:avLst/>
          </a:prstGeom>
        </p:spPr>
      </p:pic>
      <p:pic>
        <p:nvPicPr>
          <p:cNvPr id="1028" name="Picture 4" descr="Image result for famous people sexual scandal">
            <a:extLst>
              <a:ext uri="{FF2B5EF4-FFF2-40B4-BE49-F238E27FC236}">
                <a16:creationId xmlns:a16="http://schemas.microsoft.com/office/drawing/2014/main" id="{4D08C6C8-A5AB-400A-A8DA-1F50E520B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5090" y="198570"/>
            <a:ext cx="1268266" cy="18478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Image result for matt lauer">
            <a:extLst>
              <a:ext uri="{FF2B5EF4-FFF2-40B4-BE49-F238E27FC236}">
                <a16:creationId xmlns:a16="http://schemas.microsoft.com/office/drawing/2014/main" id="{D44825F4-7917-49F8-A706-B717FD4170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CFA98AD2-9574-4255-B7F5-BFA629719ACB}"/>
              </a:ext>
            </a:extLst>
          </p:cNvPr>
          <p:cNvPicPr>
            <a:picLocks noChangeAspect="1"/>
          </p:cNvPicPr>
          <p:nvPr/>
        </p:nvPicPr>
        <p:blipFill>
          <a:blip r:embed="rId8"/>
          <a:stretch>
            <a:fillRect/>
          </a:stretch>
        </p:blipFill>
        <p:spPr>
          <a:xfrm>
            <a:off x="2962444" y="1739366"/>
            <a:ext cx="1546854" cy="2118870"/>
          </a:xfrm>
          <a:prstGeom prst="rect">
            <a:avLst/>
          </a:prstGeom>
        </p:spPr>
      </p:pic>
      <p:pic>
        <p:nvPicPr>
          <p:cNvPr id="10" name="Picture 9">
            <a:extLst>
              <a:ext uri="{FF2B5EF4-FFF2-40B4-BE49-F238E27FC236}">
                <a16:creationId xmlns:a16="http://schemas.microsoft.com/office/drawing/2014/main" id="{8704D96F-E49D-46F1-A546-32B48C46292C}"/>
              </a:ext>
            </a:extLst>
          </p:cNvPr>
          <p:cNvPicPr>
            <a:picLocks noChangeAspect="1"/>
          </p:cNvPicPr>
          <p:nvPr/>
        </p:nvPicPr>
        <p:blipFill>
          <a:blip r:embed="rId9"/>
          <a:stretch>
            <a:fillRect/>
          </a:stretch>
        </p:blipFill>
        <p:spPr>
          <a:xfrm>
            <a:off x="5014310" y="5206235"/>
            <a:ext cx="2494996" cy="1663330"/>
          </a:xfrm>
          <a:prstGeom prst="rect">
            <a:avLst/>
          </a:prstGeom>
        </p:spPr>
      </p:pic>
      <p:pic>
        <p:nvPicPr>
          <p:cNvPr id="11" name="Picture 10">
            <a:extLst>
              <a:ext uri="{FF2B5EF4-FFF2-40B4-BE49-F238E27FC236}">
                <a16:creationId xmlns:a16="http://schemas.microsoft.com/office/drawing/2014/main" id="{EEA5FCF5-692D-4718-9610-B43C327B0B2D}"/>
              </a:ext>
            </a:extLst>
          </p:cNvPr>
          <p:cNvPicPr>
            <a:picLocks noChangeAspect="1"/>
          </p:cNvPicPr>
          <p:nvPr/>
        </p:nvPicPr>
        <p:blipFill>
          <a:blip r:embed="rId10"/>
          <a:stretch>
            <a:fillRect/>
          </a:stretch>
        </p:blipFill>
        <p:spPr>
          <a:xfrm>
            <a:off x="10293022" y="1927871"/>
            <a:ext cx="1819275" cy="2514600"/>
          </a:xfrm>
          <a:prstGeom prst="rect">
            <a:avLst/>
          </a:prstGeom>
        </p:spPr>
      </p:pic>
      <p:pic>
        <p:nvPicPr>
          <p:cNvPr id="16" name="Picture 15">
            <a:extLst>
              <a:ext uri="{FF2B5EF4-FFF2-40B4-BE49-F238E27FC236}">
                <a16:creationId xmlns:a16="http://schemas.microsoft.com/office/drawing/2014/main" id="{DA96C977-1B84-4EF6-9855-B775099B3E4D}"/>
              </a:ext>
            </a:extLst>
          </p:cNvPr>
          <p:cNvPicPr>
            <a:picLocks noChangeAspect="1"/>
          </p:cNvPicPr>
          <p:nvPr/>
        </p:nvPicPr>
        <p:blipFill>
          <a:blip r:embed="rId11"/>
          <a:stretch>
            <a:fillRect/>
          </a:stretch>
        </p:blipFill>
        <p:spPr>
          <a:xfrm>
            <a:off x="2890126" y="199812"/>
            <a:ext cx="2054774" cy="1505789"/>
          </a:xfrm>
          <a:prstGeom prst="rect">
            <a:avLst/>
          </a:prstGeom>
        </p:spPr>
      </p:pic>
      <p:pic>
        <p:nvPicPr>
          <p:cNvPr id="18" name="Picture 17">
            <a:extLst>
              <a:ext uri="{FF2B5EF4-FFF2-40B4-BE49-F238E27FC236}">
                <a16:creationId xmlns:a16="http://schemas.microsoft.com/office/drawing/2014/main" id="{949E068F-B162-4D38-8444-1BF0F4020CF0}"/>
              </a:ext>
            </a:extLst>
          </p:cNvPr>
          <p:cNvPicPr>
            <a:picLocks noChangeAspect="1"/>
          </p:cNvPicPr>
          <p:nvPr/>
        </p:nvPicPr>
        <p:blipFill>
          <a:blip r:embed="rId12"/>
          <a:stretch>
            <a:fillRect/>
          </a:stretch>
        </p:blipFill>
        <p:spPr>
          <a:xfrm>
            <a:off x="113970" y="2081238"/>
            <a:ext cx="2749976" cy="1545137"/>
          </a:xfrm>
          <a:prstGeom prst="rect">
            <a:avLst/>
          </a:prstGeom>
        </p:spPr>
      </p:pic>
      <p:pic>
        <p:nvPicPr>
          <p:cNvPr id="19" name="Picture 18">
            <a:extLst>
              <a:ext uri="{FF2B5EF4-FFF2-40B4-BE49-F238E27FC236}">
                <a16:creationId xmlns:a16="http://schemas.microsoft.com/office/drawing/2014/main" id="{DA791119-D3E2-4E1D-B93F-41C5E7BC0287}"/>
              </a:ext>
            </a:extLst>
          </p:cNvPr>
          <p:cNvPicPr>
            <a:picLocks noChangeAspect="1"/>
          </p:cNvPicPr>
          <p:nvPr/>
        </p:nvPicPr>
        <p:blipFill>
          <a:blip r:embed="rId13"/>
          <a:stretch>
            <a:fillRect/>
          </a:stretch>
        </p:blipFill>
        <p:spPr>
          <a:xfrm>
            <a:off x="79703" y="205918"/>
            <a:ext cx="1409255" cy="1847850"/>
          </a:xfrm>
          <a:prstGeom prst="rect">
            <a:avLst/>
          </a:prstGeom>
        </p:spPr>
      </p:pic>
      <p:pic>
        <p:nvPicPr>
          <p:cNvPr id="2" name="Picture 2" descr="Image result for me too">
            <a:extLst>
              <a:ext uri="{FF2B5EF4-FFF2-40B4-BE49-F238E27FC236}">
                <a16:creationId xmlns:a16="http://schemas.microsoft.com/office/drawing/2014/main" id="{1DC99676-3322-47E7-9AB5-463382FD15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6686" y="1748431"/>
            <a:ext cx="2892705" cy="16981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robert kraft">
            <a:extLst>
              <a:ext uri="{FF2B5EF4-FFF2-40B4-BE49-F238E27FC236}">
                <a16:creationId xmlns:a16="http://schemas.microsoft.com/office/drawing/2014/main" id="{7F555133-5975-411E-B265-EC4DFD4D84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6777" y="3446949"/>
            <a:ext cx="2506386" cy="1667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2018 sexual abuse morgan freeman">
            <a:extLst>
              <a:ext uri="{FF2B5EF4-FFF2-40B4-BE49-F238E27FC236}">
                <a16:creationId xmlns:a16="http://schemas.microsoft.com/office/drawing/2014/main" id="{59D335E4-973E-48CA-A533-23F1B0E457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52352" y="3844720"/>
            <a:ext cx="2408500" cy="1348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P WILLOW CREEK-HYBELS A USA IL">
            <a:extLst>
              <a:ext uri="{FF2B5EF4-FFF2-40B4-BE49-F238E27FC236}">
                <a16:creationId xmlns:a16="http://schemas.microsoft.com/office/drawing/2014/main" id="{2E74D1A8-D9F2-4086-8F7D-A839EE0BFB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71515" y="5260631"/>
            <a:ext cx="1769076" cy="22625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Image result for sbc sexual assault explosion">
            <a:extLst>
              <a:ext uri="{FF2B5EF4-FFF2-40B4-BE49-F238E27FC236}">
                <a16:creationId xmlns:a16="http://schemas.microsoft.com/office/drawing/2014/main" id="{FBB2BCBD-9CD6-4BE5-B5C8-11350778E3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0326" y="5260631"/>
            <a:ext cx="2786860" cy="15606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atholic sexual abuse conference">
            <a:extLst>
              <a:ext uri="{FF2B5EF4-FFF2-40B4-BE49-F238E27FC236}">
                <a16:creationId xmlns:a16="http://schemas.microsoft.com/office/drawing/2014/main" id="{31E83E58-ABB6-43A1-A782-A9F24783F6C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83025" y="5189558"/>
            <a:ext cx="2423454" cy="16633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epstein">
            <a:extLst>
              <a:ext uri="{FF2B5EF4-FFF2-40B4-BE49-F238E27FC236}">
                <a16:creationId xmlns:a16="http://schemas.microsoft.com/office/drawing/2014/main" id="{6C9FD41C-8C18-4D4F-A61A-2C0B70D94E1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88346" y="64841"/>
            <a:ext cx="2929928" cy="1640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omo Reaps $1 Million at NYC Fundraiser Under Scandal's Cloud - Bloomberg">
            <a:extLst>
              <a:ext uri="{FF2B5EF4-FFF2-40B4-BE49-F238E27FC236}">
                <a16:creationId xmlns:a16="http://schemas.microsoft.com/office/drawing/2014/main" id="{0EF93ADD-D340-4EF9-B037-1A47771BDC1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61720" y="168810"/>
            <a:ext cx="2285405" cy="15208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om Bruce to Caitlyn Jenner: Photos of the Transition">
            <a:extLst>
              <a:ext uri="{FF2B5EF4-FFF2-40B4-BE49-F238E27FC236}">
                <a16:creationId xmlns:a16="http://schemas.microsoft.com/office/drawing/2014/main" id="{AD5E0143-3D24-4595-A39F-733E106C7D6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63924" y="3581399"/>
            <a:ext cx="2738277" cy="153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264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FB83-7D83-4F6A-82B2-BC52C2CD04B7}"/>
              </a:ext>
            </a:extLst>
          </p:cNvPr>
          <p:cNvSpPr>
            <a:spLocks noGrp="1"/>
          </p:cNvSpPr>
          <p:nvPr>
            <p:ph type="title"/>
          </p:nvPr>
        </p:nvSpPr>
        <p:spPr>
          <a:xfrm>
            <a:off x="786321" y="199077"/>
            <a:ext cx="8618935" cy="1325563"/>
          </a:xfrm>
        </p:spPr>
        <p:txBody>
          <a:bodyPr>
            <a:normAutofit/>
          </a:bodyPr>
          <a:lstStyle/>
          <a:p>
            <a:r>
              <a:rPr lang="en-US" b="1" dirty="0">
                <a:latin typeface="Book Antiqua" panose="02040602050305030304" pitchFamily="18" charset="0"/>
              </a:rPr>
              <a:t>Teen/Pre-marital Sexual Activity</a:t>
            </a:r>
          </a:p>
        </p:txBody>
      </p:sp>
      <p:sp>
        <p:nvSpPr>
          <p:cNvPr id="3" name="Content Placeholder 2">
            <a:extLst>
              <a:ext uri="{FF2B5EF4-FFF2-40B4-BE49-F238E27FC236}">
                <a16:creationId xmlns:a16="http://schemas.microsoft.com/office/drawing/2014/main" id="{1F01709B-CC1B-4908-8CD3-3291BC1F92DE}"/>
              </a:ext>
            </a:extLst>
          </p:cNvPr>
          <p:cNvSpPr>
            <a:spLocks noGrp="1"/>
          </p:cNvSpPr>
          <p:nvPr>
            <p:ph idx="1"/>
          </p:nvPr>
        </p:nvSpPr>
        <p:spPr>
          <a:xfrm>
            <a:off x="141080" y="1191333"/>
            <a:ext cx="9802368" cy="5575227"/>
          </a:xfrm>
        </p:spPr>
        <p:txBody>
          <a:bodyPr anchor="ctr">
            <a:normAutofit/>
          </a:bodyPr>
          <a:lstStyle/>
          <a:p>
            <a:r>
              <a:rPr lang="en-US" dirty="0"/>
              <a:t>U.S. High School survey 2017 (YRBS - CDC), </a:t>
            </a:r>
            <a:r>
              <a:rPr lang="en-US" b="1" dirty="0"/>
              <a:t>ages 15-19</a:t>
            </a:r>
          </a:p>
          <a:p>
            <a:pPr lvl="1"/>
            <a:r>
              <a:rPr lang="en-US" sz="2800" b="1" dirty="0"/>
              <a:t>40% have had sex</a:t>
            </a:r>
          </a:p>
          <a:p>
            <a:pPr lvl="2"/>
            <a:r>
              <a:rPr lang="en-US" sz="2800" dirty="0"/>
              <a:t>Non-significant difference from 2015 (41%)</a:t>
            </a:r>
          </a:p>
          <a:p>
            <a:pPr lvl="2"/>
            <a:r>
              <a:rPr lang="en-US" sz="2800" dirty="0"/>
              <a:t>Significant difference from 1991 (54%)</a:t>
            </a:r>
          </a:p>
          <a:p>
            <a:pPr lvl="1"/>
            <a:r>
              <a:rPr lang="en-US" sz="2800" dirty="0"/>
              <a:t>20% in 9</a:t>
            </a:r>
            <a:r>
              <a:rPr lang="en-US" sz="2800" baseline="30000" dirty="0"/>
              <a:t>th</a:t>
            </a:r>
            <a:r>
              <a:rPr lang="en-US" sz="2800" dirty="0"/>
              <a:t> grade, </a:t>
            </a:r>
            <a:r>
              <a:rPr lang="en-US" sz="2800" b="1" dirty="0"/>
              <a:t>57% in 12</a:t>
            </a:r>
            <a:r>
              <a:rPr lang="en-US" sz="2800" b="1" baseline="30000" dirty="0"/>
              <a:t>th</a:t>
            </a:r>
            <a:r>
              <a:rPr lang="en-US" sz="2800" b="1" dirty="0"/>
              <a:t> grade</a:t>
            </a:r>
          </a:p>
          <a:p>
            <a:pPr lvl="1"/>
            <a:r>
              <a:rPr lang="en-US" sz="2800" b="1" dirty="0"/>
              <a:t>10% had four or more sexual partners</a:t>
            </a:r>
          </a:p>
          <a:p>
            <a:r>
              <a:rPr lang="en-US" dirty="0"/>
              <a:t>Pre-marital Sex (NSFG – CDC)</a:t>
            </a:r>
          </a:p>
          <a:p>
            <a:pPr lvl="1"/>
            <a:r>
              <a:rPr lang="en-US" sz="2800" dirty="0"/>
              <a:t>Men (ages 20-44) – 90-91% report (steady from 2002-2015)</a:t>
            </a:r>
          </a:p>
          <a:p>
            <a:pPr lvl="1"/>
            <a:r>
              <a:rPr lang="en-US" sz="2800" dirty="0"/>
              <a:t>Women (ages 15-44) – 84% (2002) to 88% (2015)</a:t>
            </a:r>
          </a:p>
          <a:p>
            <a:pPr lvl="1"/>
            <a:r>
              <a:rPr lang="en-US" sz="2800" dirty="0"/>
              <a:t>Mean age for first intercourse for both men and women 		– </a:t>
            </a:r>
            <a:r>
              <a:rPr lang="en-US" sz="2800" b="1" i="1" u="sng" dirty="0"/>
              <a:t>17 years </a:t>
            </a:r>
          </a:p>
        </p:txBody>
      </p:sp>
      <p:sp>
        <p:nvSpPr>
          <p:cNvPr id="71" name="Rectangle 7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3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7D8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cdc">
            <a:extLst>
              <a:ext uri="{FF2B5EF4-FFF2-40B4-BE49-F238E27FC236}">
                <a16:creationId xmlns:a16="http://schemas.microsoft.com/office/drawing/2014/main" id="{65091793-EE07-4707-A84A-0113D75AF2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54442" y="2876467"/>
            <a:ext cx="1462088" cy="110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4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A797-1C7C-489F-9369-21F7E247048A}"/>
              </a:ext>
            </a:extLst>
          </p:cNvPr>
          <p:cNvSpPr>
            <a:spLocks noGrp="1"/>
          </p:cNvSpPr>
          <p:nvPr>
            <p:ph type="title"/>
          </p:nvPr>
        </p:nvSpPr>
        <p:spPr>
          <a:xfrm>
            <a:off x="600891" y="170004"/>
            <a:ext cx="8653551" cy="1325563"/>
          </a:xfrm>
        </p:spPr>
        <p:txBody>
          <a:bodyPr>
            <a:normAutofit/>
          </a:bodyPr>
          <a:lstStyle/>
          <a:p>
            <a:r>
              <a:rPr lang="en-US" b="1" dirty="0">
                <a:latin typeface="Book Antiqua" panose="02040602050305030304" pitchFamily="18" charset="0"/>
              </a:rPr>
              <a:t>Sexually Transmitted Infections (STI’s)</a:t>
            </a:r>
          </a:p>
        </p:txBody>
      </p:sp>
      <p:sp>
        <p:nvSpPr>
          <p:cNvPr id="3" name="Content Placeholder 2">
            <a:extLst>
              <a:ext uri="{FF2B5EF4-FFF2-40B4-BE49-F238E27FC236}">
                <a16:creationId xmlns:a16="http://schemas.microsoft.com/office/drawing/2014/main" id="{F439F7E2-D54D-40EB-BAF7-DD935543F374}"/>
              </a:ext>
            </a:extLst>
          </p:cNvPr>
          <p:cNvSpPr>
            <a:spLocks noGrp="1"/>
          </p:cNvSpPr>
          <p:nvPr>
            <p:ph idx="1"/>
          </p:nvPr>
        </p:nvSpPr>
        <p:spPr>
          <a:xfrm>
            <a:off x="313509" y="1754344"/>
            <a:ext cx="8433379" cy="4850237"/>
          </a:xfrm>
        </p:spPr>
        <p:txBody>
          <a:bodyPr anchor="ctr">
            <a:normAutofit fontScale="92500" lnSpcReduction="10000"/>
          </a:bodyPr>
          <a:lstStyle/>
          <a:p>
            <a:r>
              <a:rPr lang="en-US" dirty="0"/>
              <a:t>2017 Statistics for U.S. (CDC)</a:t>
            </a:r>
          </a:p>
          <a:p>
            <a:pPr lvl="1"/>
            <a:r>
              <a:rPr lang="en-US" sz="2800" dirty="0"/>
              <a:t>Chlamydia – 1.7 million cases (22% increase since 2013); Texas #18 (per capita)</a:t>
            </a:r>
          </a:p>
          <a:p>
            <a:pPr lvl="1"/>
            <a:r>
              <a:rPr lang="en-US" sz="2800" dirty="0"/>
              <a:t>Gonorrhea – 555,608 cases (67% increase); Texas #22</a:t>
            </a:r>
          </a:p>
          <a:p>
            <a:pPr lvl="1"/>
            <a:r>
              <a:rPr lang="en-US" sz="2800" dirty="0"/>
              <a:t>Syphilis – 30,644 (76% increase); Texas #18</a:t>
            </a:r>
          </a:p>
          <a:p>
            <a:r>
              <a:rPr lang="en-US" dirty="0"/>
              <a:t>HPV (most frequent STI because it can be contracted more than once) prevalence 42% among adults age 18-59 </a:t>
            </a:r>
          </a:p>
          <a:p>
            <a:r>
              <a:rPr lang="en-US" dirty="0"/>
              <a:t>HSV (most prevalent because it is not cleared) – ages 14-49 approximately 12.6% (self-report)</a:t>
            </a:r>
          </a:p>
          <a:p>
            <a:r>
              <a:rPr lang="en-US" dirty="0"/>
              <a:t>Ages 15-24 – rates of all STI’s increasing (2017)</a:t>
            </a:r>
          </a:p>
          <a:p>
            <a:r>
              <a:rPr lang="en-US" b="1" dirty="0"/>
              <a:t>50% of all new STI’s in US occur in age 15-24</a:t>
            </a:r>
          </a:p>
          <a:p>
            <a:r>
              <a:rPr lang="en-US" b="1" dirty="0"/>
              <a:t>25% of all sexually active adolescents have had an STI </a:t>
            </a:r>
            <a:endParaRPr lang="en-US" sz="2000" b="1" dirty="0"/>
          </a:p>
        </p:txBody>
      </p:sp>
      <p:sp>
        <p:nvSpPr>
          <p:cNvPr id="71" name="Rectangle 7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06F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dc logo">
            <a:extLst>
              <a:ext uri="{FF2B5EF4-FFF2-40B4-BE49-F238E27FC236}">
                <a16:creationId xmlns:a16="http://schemas.microsoft.com/office/drawing/2014/main" id="{AAA02A74-F305-4DD9-A423-1208AF549C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54442" y="2876467"/>
            <a:ext cx="1462088" cy="110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63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DE7-C822-4B9D-BD37-E52610C2B6C3}"/>
              </a:ext>
            </a:extLst>
          </p:cNvPr>
          <p:cNvSpPr>
            <a:spLocks noGrp="1"/>
          </p:cNvSpPr>
          <p:nvPr>
            <p:ph type="title"/>
          </p:nvPr>
        </p:nvSpPr>
        <p:spPr>
          <a:xfrm>
            <a:off x="203781" y="173431"/>
            <a:ext cx="6698633" cy="1325563"/>
          </a:xfrm>
        </p:spPr>
        <p:txBody>
          <a:bodyPr>
            <a:normAutofit/>
          </a:bodyPr>
          <a:lstStyle/>
          <a:p>
            <a:r>
              <a:rPr lang="en-US" b="1" u="sng" dirty="0">
                <a:latin typeface="Book Antiqua" panose="02040602050305030304" pitchFamily="18" charset="0"/>
              </a:rPr>
              <a:t>Unplanned Pregnancies</a:t>
            </a:r>
          </a:p>
        </p:txBody>
      </p:sp>
      <p:sp>
        <p:nvSpPr>
          <p:cNvPr id="3" name="Content Placeholder 2">
            <a:extLst>
              <a:ext uri="{FF2B5EF4-FFF2-40B4-BE49-F238E27FC236}">
                <a16:creationId xmlns:a16="http://schemas.microsoft.com/office/drawing/2014/main" id="{786594DA-E773-4FFE-9347-E1DEDA1D2CEA}"/>
              </a:ext>
            </a:extLst>
          </p:cNvPr>
          <p:cNvSpPr>
            <a:spLocks noGrp="1"/>
          </p:cNvSpPr>
          <p:nvPr>
            <p:ph idx="1"/>
          </p:nvPr>
        </p:nvSpPr>
        <p:spPr>
          <a:xfrm>
            <a:off x="156754" y="1692946"/>
            <a:ext cx="7586908" cy="5052713"/>
          </a:xfrm>
        </p:spPr>
        <p:txBody>
          <a:bodyPr anchor="t">
            <a:normAutofit/>
          </a:bodyPr>
          <a:lstStyle/>
          <a:p>
            <a:r>
              <a:rPr lang="en-US" sz="2400" dirty="0"/>
              <a:t>213 million pregnancies worldwide in 2012</a:t>
            </a:r>
          </a:p>
          <a:p>
            <a:pPr lvl="1"/>
            <a:r>
              <a:rPr lang="en-US" dirty="0"/>
              <a:t>40% unintended (85 million)</a:t>
            </a:r>
          </a:p>
          <a:p>
            <a:pPr lvl="2"/>
            <a:r>
              <a:rPr lang="en-US" sz="2400" b="1" dirty="0"/>
              <a:t>50% ended in abortion</a:t>
            </a:r>
          </a:p>
          <a:p>
            <a:pPr lvl="2"/>
            <a:r>
              <a:rPr lang="en-US" sz="2400" dirty="0"/>
              <a:t>13% ended in miscarriage</a:t>
            </a:r>
          </a:p>
          <a:p>
            <a:pPr lvl="2"/>
            <a:r>
              <a:rPr lang="en-US" sz="2400" dirty="0"/>
              <a:t>38% ended in unplanned birth</a:t>
            </a:r>
          </a:p>
          <a:p>
            <a:r>
              <a:rPr lang="en-US" sz="2400" dirty="0"/>
              <a:t>6.1 million pregnancies in the U.S. in 2011</a:t>
            </a:r>
          </a:p>
          <a:p>
            <a:pPr lvl="1"/>
            <a:r>
              <a:rPr lang="en-US" dirty="0"/>
              <a:t>45% (2.8 million) were unintended</a:t>
            </a:r>
          </a:p>
          <a:p>
            <a:pPr lvl="2"/>
            <a:r>
              <a:rPr lang="en-US" sz="2400" dirty="0"/>
              <a:t>27% “wanted later”, 18% “unwanted”</a:t>
            </a:r>
          </a:p>
          <a:p>
            <a:pPr lvl="2"/>
            <a:r>
              <a:rPr lang="en-US" sz="2400" b="1" dirty="0"/>
              <a:t>42% ended in abortion </a:t>
            </a:r>
            <a:r>
              <a:rPr lang="en-US" sz="2400" dirty="0"/>
              <a:t>(excluding miscarriages)</a:t>
            </a:r>
          </a:p>
          <a:p>
            <a:pPr lvl="2"/>
            <a:r>
              <a:rPr lang="en-US" sz="2400" dirty="0"/>
              <a:t>58% ended in birth</a:t>
            </a:r>
          </a:p>
          <a:p>
            <a:r>
              <a:rPr lang="en-US" sz="2400" dirty="0"/>
              <a:t>210,000 babies born to girls age 15-19 in U.S. in 2016</a:t>
            </a:r>
          </a:p>
          <a:p>
            <a:pPr lvl="1"/>
            <a:r>
              <a:rPr lang="en-US" b="1" dirty="0"/>
              <a:t>1 teen pregnancy delivers about every 2.5 minutes</a:t>
            </a:r>
          </a:p>
        </p:txBody>
      </p:sp>
      <p:sp>
        <p:nvSpPr>
          <p:cNvPr id="2052"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cartoon unplanned pregnancy">
            <a:extLst>
              <a:ext uri="{FF2B5EF4-FFF2-40B4-BE49-F238E27FC236}">
                <a16:creationId xmlns:a16="http://schemas.microsoft.com/office/drawing/2014/main" id="{004C564E-F234-4B61-B54B-C74B29E273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452"/>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20176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2275B8-1F89-4FEE-9883-BB13F877F5D0}"/>
              </a:ext>
            </a:extLst>
          </p:cNvPr>
          <p:cNvSpPr>
            <a:spLocks noGrp="1"/>
          </p:cNvSpPr>
          <p:nvPr>
            <p:ph type="title"/>
          </p:nvPr>
        </p:nvSpPr>
        <p:spPr>
          <a:xfrm>
            <a:off x="407423" y="66766"/>
            <a:ext cx="11432611" cy="1228544"/>
          </a:xfrm>
        </p:spPr>
        <p:txBody>
          <a:bodyPr>
            <a:normAutofit/>
          </a:bodyPr>
          <a:lstStyle/>
          <a:p>
            <a:r>
              <a:rPr lang="en-US" b="1" u="sng" dirty="0">
                <a:solidFill>
                  <a:srgbClr val="FFFFFF"/>
                </a:solidFill>
                <a:latin typeface="Book Antiqua" panose="02040602050305030304" pitchFamily="18" charset="0"/>
              </a:rPr>
              <a:t>Sexual Abuse, Harassment, &amp; Addictions</a:t>
            </a:r>
          </a:p>
        </p:txBody>
      </p:sp>
      <p:sp>
        <p:nvSpPr>
          <p:cNvPr id="3" name="Content Placeholder 2">
            <a:extLst>
              <a:ext uri="{FF2B5EF4-FFF2-40B4-BE49-F238E27FC236}">
                <a16:creationId xmlns:a16="http://schemas.microsoft.com/office/drawing/2014/main" id="{43532DD1-168C-4339-9330-B305D8376874}"/>
              </a:ext>
            </a:extLst>
          </p:cNvPr>
          <p:cNvSpPr>
            <a:spLocks noGrp="1"/>
          </p:cNvSpPr>
          <p:nvPr>
            <p:ph idx="1"/>
          </p:nvPr>
        </p:nvSpPr>
        <p:spPr>
          <a:xfrm>
            <a:off x="232085" y="1295310"/>
            <a:ext cx="11696916" cy="5356297"/>
          </a:xfrm>
        </p:spPr>
        <p:txBody>
          <a:bodyPr>
            <a:normAutofit/>
          </a:bodyPr>
          <a:lstStyle/>
          <a:p>
            <a:r>
              <a:rPr lang="en-US" sz="3200" dirty="0">
                <a:solidFill>
                  <a:srgbClr val="FFFFFF"/>
                </a:solidFill>
              </a:rPr>
              <a:t>About </a:t>
            </a:r>
            <a:r>
              <a:rPr lang="en-US" sz="3200" b="1" dirty="0">
                <a:solidFill>
                  <a:srgbClr val="FFFFFF"/>
                </a:solidFill>
              </a:rPr>
              <a:t>1 in 3 women </a:t>
            </a:r>
            <a:r>
              <a:rPr lang="en-US" sz="3200" dirty="0">
                <a:solidFill>
                  <a:srgbClr val="FFFFFF"/>
                </a:solidFill>
              </a:rPr>
              <a:t>(36%) and </a:t>
            </a:r>
            <a:r>
              <a:rPr lang="en-US" sz="3200" b="1" dirty="0">
                <a:solidFill>
                  <a:srgbClr val="FFFFFF"/>
                </a:solidFill>
              </a:rPr>
              <a:t>1 in 6 men </a:t>
            </a:r>
            <a:r>
              <a:rPr lang="en-US" sz="3200" dirty="0">
                <a:solidFill>
                  <a:srgbClr val="FFFFFF"/>
                </a:solidFill>
              </a:rPr>
              <a:t>(17%) experience some form of </a:t>
            </a:r>
            <a:r>
              <a:rPr lang="en-US" sz="3200" b="1" dirty="0">
                <a:solidFill>
                  <a:srgbClr val="FFFFFF"/>
                </a:solidFill>
              </a:rPr>
              <a:t>sexual violence </a:t>
            </a:r>
            <a:r>
              <a:rPr lang="en-US" sz="3200" dirty="0">
                <a:solidFill>
                  <a:srgbClr val="FFFFFF"/>
                </a:solidFill>
              </a:rPr>
              <a:t>in their lifetime (NISVS Survey 2012, CDC)</a:t>
            </a:r>
          </a:p>
          <a:p>
            <a:r>
              <a:rPr lang="en-US" sz="3200" dirty="0">
                <a:solidFill>
                  <a:srgbClr val="FFFFFF"/>
                </a:solidFill>
              </a:rPr>
              <a:t>Nearly 6 out of 10 sexual assaults occur in the victim’s home or the home of a friend, relative, or neighbor. (endsexualviolenceCT.org)</a:t>
            </a:r>
          </a:p>
          <a:p>
            <a:r>
              <a:rPr lang="en-US" sz="3200" dirty="0">
                <a:solidFill>
                  <a:srgbClr val="FFFFFF"/>
                </a:solidFill>
              </a:rPr>
              <a:t>Nearly two-thirds of college students experience sexual harassment (AAUW Educational Foundation, 2005)</a:t>
            </a:r>
          </a:p>
          <a:p>
            <a:r>
              <a:rPr lang="en-US" sz="3200" b="1" dirty="0">
                <a:solidFill>
                  <a:srgbClr val="FFFFFF"/>
                </a:solidFill>
              </a:rPr>
              <a:t>3 in 5 women</a:t>
            </a:r>
            <a:r>
              <a:rPr lang="en-US" sz="3200" dirty="0">
                <a:solidFill>
                  <a:srgbClr val="FFFFFF"/>
                </a:solidFill>
              </a:rPr>
              <a:t>, 1 in 5 men may experience </a:t>
            </a:r>
            <a:r>
              <a:rPr lang="en-US" sz="3200" b="1" dirty="0">
                <a:solidFill>
                  <a:srgbClr val="FFFFFF"/>
                </a:solidFill>
              </a:rPr>
              <a:t>sexual harassment </a:t>
            </a:r>
            <a:r>
              <a:rPr lang="en-US" sz="3200" dirty="0">
                <a:solidFill>
                  <a:srgbClr val="FFFFFF"/>
                </a:solidFill>
              </a:rPr>
              <a:t>– though 80% of people may never report it (US EEOC, eeoc.gov)</a:t>
            </a:r>
          </a:p>
          <a:p>
            <a:r>
              <a:rPr lang="en-US" sz="3200" b="1" dirty="0">
                <a:solidFill>
                  <a:srgbClr val="FFFFFF"/>
                </a:solidFill>
              </a:rPr>
              <a:t>Sexual addiction </a:t>
            </a:r>
            <a:r>
              <a:rPr lang="en-US" sz="3200" dirty="0">
                <a:solidFill>
                  <a:srgbClr val="FFFFFF"/>
                </a:solidFill>
              </a:rPr>
              <a:t>prevalence is estimated at </a:t>
            </a:r>
            <a:r>
              <a:rPr lang="en-US" sz="3200" b="1" dirty="0">
                <a:solidFill>
                  <a:srgbClr val="FFFFFF"/>
                </a:solidFill>
              </a:rPr>
              <a:t>3-6%</a:t>
            </a:r>
            <a:r>
              <a:rPr lang="en-US" sz="3200" dirty="0">
                <a:solidFill>
                  <a:srgbClr val="FFFFFF"/>
                </a:solidFill>
              </a:rPr>
              <a:t> (definition varies)</a:t>
            </a:r>
          </a:p>
          <a:p>
            <a:r>
              <a:rPr lang="en-US" sz="3200" dirty="0">
                <a:solidFill>
                  <a:srgbClr val="FFFFFF"/>
                </a:solidFill>
              </a:rPr>
              <a:t>Estimated </a:t>
            </a:r>
            <a:r>
              <a:rPr lang="en-US" sz="3200" b="1" dirty="0">
                <a:solidFill>
                  <a:srgbClr val="FFFFFF"/>
                </a:solidFill>
              </a:rPr>
              <a:t>15%</a:t>
            </a:r>
            <a:r>
              <a:rPr lang="en-US" sz="3200" dirty="0">
                <a:solidFill>
                  <a:srgbClr val="FFFFFF"/>
                </a:solidFill>
              </a:rPr>
              <a:t> of men have </a:t>
            </a:r>
            <a:r>
              <a:rPr lang="en-US" sz="3200" b="1" dirty="0">
                <a:solidFill>
                  <a:srgbClr val="FFFFFF"/>
                </a:solidFill>
              </a:rPr>
              <a:t>paid for sex </a:t>
            </a:r>
            <a:r>
              <a:rPr lang="en-US" sz="3200" dirty="0">
                <a:solidFill>
                  <a:srgbClr val="FFFFFF"/>
                </a:solidFill>
              </a:rPr>
              <a:t>(2006, KinseyInstitute.org)</a:t>
            </a:r>
          </a:p>
        </p:txBody>
      </p:sp>
    </p:spTree>
    <p:extLst>
      <p:ext uri="{BB962C8B-B14F-4D97-AF65-F5344CB8AC3E}">
        <p14:creationId xmlns:p14="http://schemas.microsoft.com/office/powerpoint/2010/main" val="130081314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5DDE63-2156-41E3-98CE-756BE91258D6}"/>
              </a:ext>
            </a:extLst>
          </p:cNvPr>
          <p:cNvSpPr>
            <a:spLocks noGrp="1"/>
          </p:cNvSpPr>
          <p:nvPr>
            <p:ph type="title"/>
          </p:nvPr>
        </p:nvSpPr>
        <p:spPr>
          <a:xfrm>
            <a:off x="838201" y="72517"/>
            <a:ext cx="10520702" cy="805307"/>
          </a:xfrm>
        </p:spPr>
        <p:txBody>
          <a:bodyPr>
            <a:normAutofit/>
          </a:bodyPr>
          <a:lstStyle/>
          <a:p>
            <a:r>
              <a:rPr lang="en-US" b="1" u="sng" dirty="0">
                <a:solidFill>
                  <a:srgbClr val="FFFFFF"/>
                </a:solidFill>
                <a:latin typeface="Book Antiqua" panose="02040602050305030304" pitchFamily="18" charset="0"/>
              </a:rPr>
              <a:t>Pornography</a:t>
            </a:r>
          </a:p>
        </p:txBody>
      </p:sp>
      <p:sp>
        <p:nvSpPr>
          <p:cNvPr id="3" name="Content Placeholder 2">
            <a:extLst>
              <a:ext uri="{FF2B5EF4-FFF2-40B4-BE49-F238E27FC236}">
                <a16:creationId xmlns:a16="http://schemas.microsoft.com/office/drawing/2014/main" id="{C3CB9DBA-B2A6-46E7-AE1D-DFB021C61284}"/>
              </a:ext>
            </a:extLst>
          </p:cNvPr>
          <p:cNvSpPr>
            <a:spLocks noGrp="1"/>
          </p:cNvSpPr>
          <p:nvPr>
            <p:ph idx="1"/>
          </p:nvPr>
        </p:nvSpPr>
        <p:spPr>
          <a:xfrm>
            <a:off x="219456" y="1144306"/>
            <a:ext cx="11786754" cy="5538651"/>
          </a:xfrm>
        </p:spPr>
        <p:txBody>
          <a:bodyPr>
            <a:normAutofit/>
          </a:bodyPr>
          <a:lstStyle/>
          <a:p>
            <a:r>
              <a:rPr lang="en-US" b="1" dirty="0">
                <a:solidFill>
                  <a:srgbClr val="FFFFFF"/>
                </a:solidFill>
              </a:rPr>
              <a:t>55%</a:t>
            </a:r>
            <a:r>
              <a:rPr lang="en-US" dirty="0">
                <a:solidFill>
                  <a:srgbClr val="FFFFFF"/>
                </a:solidFill>
              </a:rPr>
              <a:t> of </a:t>
            </a:r>
            <a:r>
              <a:rPr lang="en-US" b="1" dirty="0">
                <a:solidFill>
                  <a:srgbClr val="FFFFFF"/>
                </a:solidFill>
              </a:rPr>
              <a:t>married men</a:t>
            </a:r>
            <a:r>
              <a:rPr lang="en-US" dirty="0">
                <a:solidFill>
                  <a:srgbClr val="FFFFFF"/>
                </a:solidFill>
              </a:rPr>
              <a:t>/70% of unmarried men </a:t>
            </a:r>
            <a:r>
              <a:rPr lang="en-US" b="1" dirty="0">
                <a:solidFill>
                  <a:srgbClr val="FFFFFF"/>
                </a:solidFill>
              </a:rPr>
              <a:t>watch porn </a:t>
            </a:r>
            <a:r>
              <a:rPr lang="en-US" dirty="0">
                <a:solidFill>
                  <a:srgbClr val="FFFFFF"/>
                </a:solidFill>
              </a:rPr>
              <a:t>monthly (2016)</a:t>
            </a:r>
          </a:p>
          <a:p>
            <a:r>
              <a:rPr lang="en-US" dirty="0">
                <a:solidFill>
                  <a:srgbClr val="FFFFFF"/>
                </a:solidFill>
              </a:rPr>
              <a:t>Men Watch Monthly -</a:t>
            </a:r>
            <a:r>
              <a:rPr lang="en-US" b="1" dirty="0">
                <a:solidFill>
                  <a:srgbClr val="FFFFFF"/>
                </a:solidFill>
              </a:rPr>
              <a:t>79% age 18-30</a:t>
            </a:r>
            <a:r>
              <a:rPr lang="en-US" dirty="0">
                <a:solidFill>
                  <a:srgbClr val="FFFFFF"/>
                </a:solidFill>
              </a:rPr>
              <a:t>, 67% age 31-49, 49% age 50-68</a:t>
            </a:r>
          </a:p>
          <a:p>
            <a:r>
              <a:rPr lang="en-US" dirty="0">
                <a:solidFill>
                  <a:srgbClr val="FFFFFF"/>
                </a:solidFill>
              </a:rPr>
              <a:t>Women Watch Monthly - </a:t>
            </a:r>
            <a:r>
              <a:rPr lang="en-US" b="1" dirty="0">
                <a:solidFill>
                  <a:srgbClr val="FFFFFF"/>
                </a:solidFill>
              </a:rPr>
              <a:t>76% age 18-30</a:t>
            </a:r>
            <a:r>
              <a:rPr lang="en-US" dirty="0">
                <a:solidFill>
                  <a:srgbClr val="FFFFFF"/>
                </a:solidFill>
              </a:rPr>
              <a:t>, 16% age 31-49, 4% age 50-68</a:t>
            </a:r>
          </a:p>
          <a:p>
            <a:r>
              <a:rPr lang="en-US" b="1" dirty="0">
                <a:solidFill>
                  <a:srgbClr val="FFFFFF"/>
                </a:solidFill>
              </a:rPr>
              <a:t>57%</a:t>
            </a:r>
            <a:r>
              <a:rPr lang="en-US" dirty="0">
                <a:solidFill>
                  <a:srgbClr val="FFFFFF"/>
                </a:solidFill>
              </a:rPr>
              <a:t> of teens search out </a:t>
            </a:r>
            <a:r>
              <a:rPr lang="en-US" b="1" dirty="0">
                <a:solidFill>
                  <a:srgbClr val="FFFFFF"/>
                </a:solidFill>
              </a:rPr>
              <a:t>porn</a:t>
            </a:r>
            <a:r>
              <a:rPr lang="en-US" dirty="0">
                <a:solidFill>
                  <a:srgbClr val="FFFFFF"/>
                </a:solidFill>
              </a:rPr>
              <a:t> at least </a:t>
            </a:r>
            <a:r>
              <a:rPr lang="en-US" b="1" dirty="0">
                <a:solidFill>
                  <a:srgbClr val="FFFFFF"/>
                </a:solidFill>
              </a:rPr>
              <a:t>monthly </a:t>
            </a:r>
            <a:r>
              <a:rPr lang="en-US" dirty="0">
                <a:solidFill>
                  <a:srgbClr val="FFFFFF"/>
                </a:solidFill>
              </a:rPr>
              <a:t>(ages 13-17, 2016)</a:t>
            </a:r>
          </a:p>
          <a:p>
            <a:r>
              <a:rPr lang="en-US" dirty="0">
                <a:solidFill>
                  <a:srgbClr val="FFFFFF"/>
                </a:solidFill>
              </a:rPr>
              <a:t>Large U.S. Catholic HS Male Survey 2016</a:t>
            </a:r>
          </a:p>
          <a:p>
            <a:pPr lvl="1"/>
            <a:r>
              <a:rPr lang="en-US" sz="2800" dirty="0">
                <a:solidFill>
                  <a:srgbClr val="FFFFFF"/>
                </a:solidFill>
              </a:rPr>
              <a:t>6% view porn multiple times daily</a:t>
            </a:r>
          </a:p>
          <a:p>
            <a:pPr lvl="1"/>
            <a:r>
              <a:rPr lang="en-US" sz="2800" dirty="0">
                <a:solidFill>
                  <a:srgbClr val="FFFFFF"/>
                </a:solidFill>
              </a:rPr>
              <a:t>15% viewed it daily</a:t>
            </a:r>
          </a:p>
          <a:p>
            <a:pPr lvl="1"/>
            <a:r>
              <a:rPr lang="en-US" sz="2800" dirty="0">
                <a:solidFill>
                  <a:srgbClr val="FFFFFF"/>
                </a:solidFill>
              </a:rPr>
              <a:t>49% viewed it more than once/week</a:t>
            </a:r>
          </a:p>
          <a:p>
            <a:pPr lvl="1"/>
            <a:r>
              <a:rPr lang="en-US" sz="2800" dirty="0">
                <a:solidFill>
                  <a:srgbClr val="FFFFFF"/>
                </a:solidFill>
              </a:rPr>
              <a:t>20% viewed it once/week or less</a:t>
            </a:r>
          </a:p>
          <a:p>
            <a:r>
              <a:rPr lang="en-US" dirty="0">
                <a:solidFill>
                  <a:srgbClr val="FFFFFF"/>
                </a:solidFill>
              </a:rPr>
              <a:t>Most common ways – </a:t>
            </a:r>
            <a:r>
              <a:rPr lang="en-US" b="1" dirty="0">
                <a:solidFill>
                  <a:srgbClr val="FFFFFF"/>
                </a:solidFill>
              </a:rPr>
              <a:t>smartphone</a:t>
            </a:r>
            <a:r>
              <a:rPr lang="en-US" dirty="0">
                <a:solidFill>
                  <a:srgbClr val="FFFFFF"/>
                </a:solidFill>
              </a:rPr>
              <a:t> (57%), tablet (24%);</a:t>
            </a:r>
          </a:p>
          <a:p>
            <a:pPr marL="0" indent="0">
              <a:buNone/>
            </a:pPr>
            <a:r>
              <a:rPr lang="en-US" dirty="0">
                <a:solidFill>
                  <a:srgbClr val="FFFFFF"/>
                </a:solidFill>
              </a:rPr>
              <a:t>	 </a:t>
            </a:r>
            <a:r>
              <a:rPr lang="en-US" b="1" dirty="0">
                <a:solidFill>
                  <a:srgbClr val="FFFFFF"/>
                </a:solidFill>
              </a:rPr>
              <a:t>in bedroom </a:t>
            </a:r>
            <a:r>
              <a:rPr lang="en-US" dirty="0">
                <a:solidFill>
                  <a:srgbClr val="FFFFFF"/>
                </a:solidFill>
              </a:rPr>
              <a:t>(61%), elsewhere in house (21%)</a:t>
            </a:r>
          </a:p>
        </p:txBody>
      </p:sp>
      <p:pic>
        <p:nvPicPr>
          <p:cNvPr id="2050" name="Picture 2" descr="Image result for skull crossbones">
            <a:extLst>
              <a:ext uri="{FF2B5EF4-FFF2-40B4-BE49-F238E27FC236}">
                <a16:creationId xmlns:a16="http://schemas.microsoft.com/office/drawing/2014/main" id="{3FC83DD2-7D1E-41AD-BA6A-FAC9084BB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8053" y="3707820"/>
            <a:ext cx="2350757" cy="225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7669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4F215B-4B9F-4E9C-A5AE-892E6CF252B8}"/>
              </a:ext>
            </a:extLst>
          </p:cNvPr>
          <p:cNvSpPr>
            <a:spLocks noGrp="1"/>
          </p:cNvSpPr>
          <p:nvPr>
            <p:ph type="title"/>
          </p:nvPr>
        </p:nvSpPr>
        <p:spPr>
          <a:xfrm>
            <a:off x="835649" y="0"/>
            <a:ext cx="10520702" cy="1325563"/>
          </a:xfrm>
        </p:spPr>
        <p:txBody>
          <a:bodyPr>
            <a:normAutofit/>
          </a:bodyPr>
          <a:lstStyle/>
          <a:p>
            <a:r>
              <a:rPr lang="en-US" b="1" u="sng" dirty="0">
                <a:solidFill>
                  <a:srgbClr val="FFFFFF"/>
                </a:solidFill>
                <a:latin typeface="Book Antiqua" panose="02040602050305030304" pitchFamily="18" charset="0"/>
              </a:rPr>
              <a:t>More Porn Stats…</a:t>
            </a:r>
          </a:p>
        </p:txBody>
      </p:sp>
      <p:sp>
        <p:nvSpPr>
          <p:cNvPr id="3" name="Content Placeholder 2">
            <a:extLst>
              <a:ext uri="{FF2B5EF4-FFF2-40B4-BE49-F238E27FC236}">
                <a16:creationId xmlns:a16="http://schemas.microsoft.com/office/drawing/2014/main" id="{5F43A91A-1143-42E4-A8A6-FFC49885B214}"/>
              </a:ext>
            </a:extLst>
          </p:cNvPr>
          <p:cNvSpPr>
            <a:spLocks noGrp="1"/>
          </p:cNvSpPr>
          <p:nvPr>
            <p:ph idx="1"/>
          </p:nvPr>
        </p:nvSpPr>
        <p:spPr>
          <a:xfrm>
            <a:off x="344859" y="1207008"/>
            <a:ext cx="11605043" cy="5434149"/>
          </a:xfrm>
        </p:spPr>
        <p:txBody>
          <a:bodyPr>
            <a:normAutofit/>
          </a:bodyPr>
          <a:lstStyle/>
          <a:p>
            <a:r>
              <a:rPr lang="en-US" dirty="0">
                <a:solidFill>
                  <a:srgbClr val="FFFFFF"/>
                </a:solidFill>
              </a:rPr>
              <a:t>Positive response to the statement “</a:t>
            </a:r>
            <a:r>
              <a:rPr lang="en-US" b="1" dirty="0">
                <a:solidFill>
                  <a:srgbClr val="FFFFFF"/>
                </a:solidFill>
              </a:rPr>
              <a:t>I started looking at</a:t>
            </a:r>
          </a:p>
          <a:p>
            <a:pPr marL="457200" lvl="1" indent="0">
              <a:buNone/>
            </a:pPr>
            <a:r>
              <a:rPr lang="en-US" sz="2800" b="1" dirty="0">
                <a:solidFill>
                  <a:srgbClr val="FFFFFF"/>
                </a:solidFill>
              </a:rPr>
              <a:t>pornography before puberty” </a:t>
            </a:r>
            <a:r>
              <a:rPr lang="en-US" sz="2800" dirty="0">
                <a:solidFill>
                  <a:srgbClr val="FFFFFF"/>
                </a:solidFill>
              </a:rPr>
              <a:t>(2016 </a:t>
            </a:r>
            <a:r>
              <a:rPr lang="en-US" sz="2800" dirty="0" err="1">
                <a:solidFill>
                  <a:srgbClr val="FFFFFF"/>
                </a:solidFill>
              </a:rPr>
              <a:t>Barna</a:t>
            </a:r>
            <a:r>
              <a:rPr lang="en-US" sz="2800" dirty="0">
                <a:solidFill>
                  <a:srgbClr val="FFFFFF"/>
                </a:solidFill>
              </a:rPr>
              <a:t> Survey)</a:t>
            </a:r>
          </a:p>
          <a:p>
            <a:pPr lvl="1"/>
            <a:r>
              <a:rPr lang="en-US" sz="2800" dirty="0">
                <a:solidFill>
                  <a:srgbClr val="FFFFFF"/>
                </a:solidFill>
              </a:rPr>
              <a:t>6% of men age 51-69</a:t>
            </a:r>
          </a:p>
          <a:p>
            <a:pPr lvl="1"/>
            <a:r>
              <a:rPr lang="en-US" sz="2800" dirty="0">
                <a:solidFill>
                  <a:srgbClr val="FFFFFF"/>
                </a:solidFill>
              </a:rPr>
              <a:t>13% of men age 31-50</a:t>
            </a:r>
          </a:p>
          <a:p>
            <a:pPr lvl="1"/>
            <a:r>
              <a:rPr lang="en-US" sz="2800" b="1" dirty="0">
                <a:solidFill>
                  <a:srgbClr val="FFFFFF"/>
                </a:solidFill>
              </a:rPr>
              <a:t>27%</a:t>
            </a:r>
            <a:r>
              <a:rPr lang="en-US" sz="2800" dirty="0">
                <a:solidFill>
                  <a:srgbClr val="FFFFFF"/>
                </a:solidFill>
              </a:rPr>
              <a:t> of men </a:t>
            </a:r>
            <a:r>
              <a:rPr lang="en-US" sz="2800" b="1" dirty="0">
                <a:solidFill>
                  <a:srgbClr val="FFFFFF"/>
                </a:solidFill>
              </a:rPr>
              <a:t>age 25-30</a:t>
            </a:r>
          </a:p>
          <a:p>
            <a:r>
              <a:rPr lang="en-US" dirty="0">
                <a:solidFill>
                  <a:srgbClr val="FFFFFF"/>
                </a:solidFill>
              </a:rPr>
              <a:t>42% of teens admitted clearing their browsing history after using the Internet</a:t>
            </a:r>
          </a:p>
          <a:p>
            <a:r>
              <a:rPr lang="en-US" dirty="0">
                <a:solidFill>
                  <a:srgbClr val="FFFFFF"/>
                </a:solidFill>
              </a:rPr>
              <a:t>27% of teens receive sexts, 15% are sending them. (2018 study)</a:t>
            </a:r>
          </a:p>
          <a:p>
            <a:r>
              <a:rPr lang="en-US" dirty="0">
                <a:solidFill>
                  <a:srgbClr val="FFFFFF"/>
                </a:solidFill>
              </a:rPr>
              <a:t>Is porn use just as bad in Christians???</a:t>
            </a:r>
          </a:p>
          <a:p>
            <a:pPr lvl="1"/>
            <a:r>
              <a:rPr lang="en-US" sz="2800" b="1" dirty="0">
                <a:solidFill>
                  <a:srgbClr val="FFFFFF"/>
                </a:solidFill>
              </a:rPr>
              <a:t>64%</a:t>
            </a:r>
            <a:r>
              <a:rPr lang="en-US" sz="2800" dirty="0">
                <a:solidFill>
                  <a:srgbClr val="FFFFFF"/>
                </a:solidFill>
              </a:rPr>
              <a:t> of </a:t>
            </a:r>
            <a:r>
              <a:rPr lang="en-US" sz="2800" b="1" dirty="0">
                <a:solidFill>
                  <a:srgbClr val="FFFFFF"/>
                </a:solidFill>
              </a:rPr>
              <a:t>Christian men </a:t>
            </a:r>
            <a:r>
              <a:rPr lang="en-US" sz="2800" dirty="0">
                <a:solidFill>
                  <a:srgbClr val="FFFFFF"/>
                </a:solidFill>
              </a:rPr>
              <a:t>and 15% of Christian women </a:t>
            </a:r>
            <a:r>
              <a:rPr lang="en-US" sz="2800" b="1" dirty="0">
                <a:solidFill>
                  <a:srgbClr val="FFFFFF"/>
                </a:solidFill>
              </a:rPr>
              <a:t>view porn monthly</a:t>
            </a:r>
            <a:r>
              <a:rPr lang="en-US" sz="2800" dirty="0">
                <a:solidFill>
                  <a:srgbClr val="FFFFFF"/>
                </a:solidFill>
              </a:rPr>
              <a:t>; compared to 65%/30% non-Christian men/women.  (2014 </a:t>
            </a:r>
            <a:r>
              <a:rPr lang="en-US" sz="2800" dirty="0" err="1">
                <a:solidFill>
                  <a:srgbClr val="FFFFFF"/>
                </a:solidFill>
              </a:rPr>
              <a:t>Barna</a:t>
            </a:r>
            <a:r>
              <a:rPr lang="en-US" sz="2800" dirty="0">
                <a:solidFill>
                  <a:srgbClr val="FFFFFF"/>
                </a:solidFill>
              </a:rPr>
              <a:t>)</a:t>
            </a:r>
          </a:p>
          <a:p>
            <a:pPr lvl="1"/>
            <a:r>
              <a:rPr lang="en-US" sz="2800" dirty="0">
                <a:solidFill>
                  <a:srgbClr val="FFFFFF"/>
                </a:solidFill>
              </a:rPr>
              <a:t>1 in 5 youth pastors, 1 in 7 senior pastors struggle with porn (2016 </a:t>
            </a:r>
            <a:r>
              <a:rPr lang="en-US" sz="2800" dirty="0" err="1">
                <a:solidFill>
                  <a:srgbClr val="FFFFFF"/>
                </a:solidFill>
              </a:rPr>
              <a:t>Barna</a:t>
            </a:r>
            <a:r>
              <a:rPr lang="en-US" sz="2800" dirty="0">
                <a:solidFill>
                  <a:srgbClr val="FFFFFF"/>
                </a:solidFill>
              </a:rPr>
              <a:t>)</a:t>
            </a:r>
          </a:p>
          <a:p>
            <a:endParaRPr lang="en-US" sz="2000" dirty="0">
              <a:solidFill>
                <a:srgbClr val="FFFFFF"/>
              </a:solidFill>
            </a:endParaRPr>
          </a:p>
        </p:txBody>
      </p:sp>
      <p:pic>
        <p:nvPicPr>
          <p:cNvPr id="3074" name="Picture 2" descr="Image result for skull crossbones">
            <a:extLst>
              <a:ext uri="{FF2B5EF4-FFF2-40B4-BE49-F238E27FC236}">
                <a16:creationId xmlns:a16="http://schemas.microsoft.com/office/drawing/2014/main" id="{5A9CBB88-B664-44F8-BF5F-5D4575E3A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6700" y="469867"/>
            <a:ext cx="2337892" cy="224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1924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20889D-6912-4C8B-ACA1-67F742A731A2}"/>
              </a:ext>
            </a:extLst>
          </p:cNvPr>
          <p:cNvSpPr>
            <a:spLocks noGrp="1"/>
          </p:cNvSpPr>
          <p:nvPr>
            <p:ph type="title"/>
          </p:nvPr>
        </p:nvSpPr>
        <p:spPr>
          <a:xfrm>
            <a:off x="838201" y="-89462"/>
            <a:ext cx="10520702" cy="1325563"/>
          </a:xfrm>
        </p:spPr>
        <p:txBody>
          <a:bodyPr>
            <a:normAutofit/>
          </a:bodyPr>
          <a:lstStyle/>
          <a:p>
            <a:r>
              <a:rPr lang="en-US" b="1" u="sng" dirty="0">
                <a:solidFill>
                  <a:srgbClr val="FFFFFF"/>
                </a:solidFill>
                <a:latin typeface="Book Antiqua" panose="02040602050305030304" pitchFamily="18" charset="0"/>
              </a:rPr>
              <a:t>Broken Relationships</a:t>
            </a:r>
          </a:p>
        </p:txBody>
      </p:sp>
      <p:sp>
        <p:nvSpPr>
          <p:cNvPr id="3" name="Content Placeholder 2">
            <a:extLst>
              <a:ext uri="{FF2B5EF4-FFF2-40B4-BE49-F238E27FC236}">
                <a16:creationId xmlns:a16="http://schemas.microsoft.com/office/drawing/2014/main" id="{C0E9D4CB-8A6C-42A0-AF55-82BA05080335}"/>
              </a:ext>
            </a:extLst>
          </p:cNvPr>
          <p:cNvSpPr>
            <a:spLocks noGrp="1"/>
          </p:cNvSpPr>
          <p:nvPr>
            <p:ph idx="1"/>
          </p:nvPr>
        </p:nvSpPr>
        <p:spPr>
          <a:xfrm>
            <a:off x="62702" y="1136471"/>
            <a:ext cx="11170798" cy="5658828"/>
          </a:xfrm>
        </p:spPr>
        <p:txBody>
          <a:bodyPr>
            <a:normAutofit fontScale="92500"/>
          </a:bodyPr>
          <a:lstStyle/>
          <a:p>
            <a:r>
              <a:rPr lang="en-US" dirty="0">
                <a:solidFill>
                  <a:srgbClr val="FFFFFF"/>
                </a:solidFill>
              </a:rPr>
              <a:t>Marital satisfaction is highest in couples who have only</a:t>
            </a:r>
          </a:p>
          <a:p>
            <a:pPr marL="0" indent="0">
              <a:buNone/>
            </a:pPr>
            <a:r>
              <a:rPr lang="en-US" dirty="0">
                <a:solidFill>
                  <a:srgbClr val="FFFFFF"/>
                </a:solidFill>
              </a:rPr>
              <a:t>   had sex with their spouse.</a:t>
            </a:r>
          </a:p>
          <a:p>
            <a:pPr lvl="1"/>
            <a:r>
              <a:rPr lang="en-US" sz="2800" dirty="0">
                <a:solidFill>
                  <a:srgbClr val="FFFFFF"/>
                </a:solidFill>
              </a:rPr>
              <a:t>The more sexual partners in the past, the less satisfying your marriage.</a:t>
            </a:r>
          </a:p>
          <a:p>
            <a:r>
              <a:rPr lang="en-US" dirty="0">
                <a:solidFill>
                  <a:srgbClr val="FFFFFF"/>
                </a:solidFill>
              </a:rPr>
              <a:t>Living with your spouse before marriage increases the risk of divorce by 50%</a:t>
            </a:r>
          </a:p>
          <a:p>
            <a:pPr lvl="1"/>
            <a:r>
              <a:rPr lang="en-US" sz="2800" dirty="0">
                <a:solidFill>
                  <a:srgbClr val="FFFFFF"/>
                </a:solidFill>
              </a:rPr>
              <a:t>Having a child together before marriage increases the risk of divorce as well.</a:t>
            </a:r>
          </a:p>
          <a:p>
            <a:r>
              <a:rPr lang="en-US" dirty="0">
                <a:solidFill>
                  <a:srgbClr val="FFFFFF"/>
                </a:solidFill>
              </a:rPr>
              <a:t>Prior to marriage, having sex with or co-habitation with someone other than your mate increases the risk of divorce.</a:t>
            </a:r>
          </a:p>
          <a:p>
            <a:r>
              <a:rPr lang="en-US" dirty="0">
                <a:solidFill>
                  <a:srgbClr val="FFFFFF"/>
                </a:solidFill>
              </a:rPr>
              <a:t>Cohabitation is associated with economic disadvantage and family instability for children.</a:t>
            </a:r>
          </a:p>
          <a:p>
            <a:r>
              <a:rPr lang="en-US" dirty="0">
                <a:solidFill>
                  <a:srgbClr val="FFFFFF"/>
                </a:solidFill>
              </a:rPr>
              <a:t>Children in cohabitating families have increased negative life outcomes, including depression, drug use, school drop-outs.</a:t>
            </a:r>
          </a:p>
          <a:p>
            <a:r>
              <a:rPr lang="en-US" dirty="0">
                <a:solidFill>
                  <a:srgbClr val="FFFFFF"/>
                </a:solidFill>
              </a:rPr>
              <a:t>Children in unmarried families have increased risks of physical, sexual and emotional abuse.</a:t>
            </a:r>
            <a:endParaRPr lang="en-US" sz="2000" dirty="0">
              <a:solidFill>
                <a:srgbClr val="FFFFFF"/>
              </a:solidFill>
            </a:endParaRPr>
          </a:p>
        </p:txBody>
      </p:sp>
      <p:pic>
        <p:nvPicPr>
          <p:cNvPr id="7170" name="Picture 2" descr="Image result for wedding ring cartoon">
            <a:extLst>
              <a:ext uri="{FF2B5EF4-FFF2-40B4-BE49-F238E27FC236}">
                <a16:creationId xmlns:a16="http://schemas.microsoft.com/office/drawing/2014/main" id="{A41E2970-E493-416D-89A7-F813944B6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206" y="245095"/>
            <a:ext cx="2762250" cy="1657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31999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20889D-6912-4C8B-ACA1-67F742A731A2}"/>
              </a:ext>
            </a:extLst>
          </p:cNvPr>
          <p:cNvSpPr>
            <a:spLocks noGrp="1"/>
          </p:cNvSpPr>
          <p:nvPr>
            <p:ph type="title"/>
          </p:nvPr>
        </p:nvSpPr>
        <p:spPr>
          <a:xfrm>
            <a:off x="1137034" y="196705"/>
            <a:ext cx="9392421" cy="1330841"/>
          </a:xfrm>
        </p:spPr>
        <p:txBody>
          <a:bodyPr>
            <a:normAutofit/>
          </a:bodyPr>
          <a:lstStyle/>
          <a:p>
            <a:r>
              <a:rPr lang="en-US" b="1" u="sng" dirty="0">
                <a:latin typeface="Book Antiqua" panose="02040602050305030304" pitchFamily="18" charset="0"/>
              </a:rPr>
              <a:t>Sexual Confusion</a:t>
            </a:r>
          </a:p>
        </p:txBody>
      </p:sp>
      <p:sp>
        <p:nvSpPr>
          <p:cNvPr id="3" name="Content Placeholder 2">
            <a:extLst>
              <a:ext uri="{FF2B5EF4-FFF2-40B4-BE49-F238E27FC236}">
                <a16:creationId xmlns:a16="http://schemas.microsoft.com/office/drawing/2014/main" id="{C0E9D4CB-8A6C-42A0-AF55-82BA05080335}"/>
              </a:ext>
            </a:extLst>
          </p:cNvPr>
          <p:cNvSpPr>
            <a:spLocks noGrp="1"/>
          </p:cNvSpPr>
          <p:nvPr>
            <p:ph idx="1"/>
          </p:nvPr>
        </p:nvSpPr>
        <p:spPr>
          <a:xfrm>
            <a:off x="844062" y="2145323"/>
            <a:ext cx="5875304" cy="4647362"/>
          </a:xfrm>
        </p:spPr>
        <p:txBody>
          <a:bodyPr>
            <a:normAutofit/>
          </a:bodyPr>
          <a:lstStyle/>
          <a:p>
            <a:r>
              <a:rPr lang="en-US" sz="1800" dirty="0"/>
              <a:t>7.1% of US Adults self-identify as LGBTQ+ (Gallup, 2021)</a:t>
            </a:r>
          </a:p>
          <a:p>
            <a:pPr lvl="1"/>
            <a:r>
              <a:rPr lang="en-US" sz="1800" dirty="0"/>
              <a:t>86% heterosexual, 6% no opinion</a:t>
            </a:r>
          </a:p>
          <a:p>
            <a:pPr lvl="1"/>
            <a:r>
              <a:rPr lang="en-US" sz="1800" dirty="0"/>
              <a:t>Was 3.5% in 2012</a:t>
            </a:r>
          </a:p>
          <a:p>
            <a:r>
              <a:rPr lang="en-US" sz="1800" dirty="0"/>
              <a:t>Among current LGBTQ+ self-identifiers:</a:t>
            </a:r>
          </a:p>
          <a:p>
            <a:pPr lvl="1"/>
            <a:r>
              <a:rPr lang="en-US" sz="1800" dirty="0"/>
              <a:t>56.8% Bisexual</a:t>
            </a:r>
          </a:p>
          <a:p>
            <a:pPr lvl="1"/>
            <a:r>
              <a:rPr lang="en-US" sz="1800" dirty="0"/>
              <a:t>20.7% Gay</a:t>
            </a:r>
          </a:p>
          <a:p>
            <a:pPr lvl="1"/>
            <a:r>
              <a:rPr lang="en-US" sz="1800" dirty="0"/>
              <a:t>13.9% Lesbian</a:t>
            </a:r>
          </a:p>
          <a:p>
            <a:pPr lvl="1"/>
            <a:r>
              <a:rPr lang="en-US" sz="1800" dirty="0"/>
              <a:t>10% Transgender</a:t>
            </a:r>
          </a:p>
          <a:p>
            <a:r>
              <a:rPr lang="en-US" sz="1800" dirty="0"/>
              <a:t>Of Gen Z adults (born 1997-2012), 20.8% self-identify as LGBTQ+</a:t>
            </a:r>
          </a:p>
          <a:p>
            <a:pPr lvl="1"/>
            <a:r>
              <a:rPr lang="en-US" sz="1800" dirty="0"/>
              <a:t>75.7% heterosexual, 3.5% no opinion</a:t>
            </a:r>
          </a:p>
          <a:p>
            <a:r>
              <a:rPr lang="en-US" sz="1800" dirty="0"/>
              <a:t>10% of </a:t>
            </a:r>
            <a:r>
              <a:rPr lang="en-US" sz="1800" dirty="0" err="1"/>
              <a:t>Millenials</a:t>
            </a:r>
            <a:r>
              <a:rPr lang="en-US" sz="1800" dirty="0"/>
              <a:t> (born 1981-1996)</a:t>
            </a:r>
          </a:p>
          <a:p>
            <a:r>
              <a:rPr lang="en-US" sz="1800" dirty="0"/>
              <a:t>4.2% of Gen X (born 1965-1980)</a:t>
            </a:r>
          </a:p>
          <a:p>
            <a:r>
              <a:rPr lang="en-US" sz="1800" dirty="0"/>
              <a:t>2.6% of Boomers (born 1946-1964)</a:t>
            </a:r>
          </a:p>
          <a:p>
            <a:endParaRPr lang="en-US" sz="1800" dirty="0"/>
          </a:p>
          <a:p>
            <a:endParaRPr lang="en-US" sz="1800" dirty="0"/>
          </a:p>
        </p:txBody>
      </p:sp>
      <p:pic>
        <p:nvPicPr>
          <p:cNvPr id="4098" name="Picture 2" descr="His and Her Genes: How Sex Affects Muscles, Fat &amp; More | Live Science">
            <a:extLst>
              <a:ext uri="{FF2B5EF4-FFF2-40B4-BE49-F238E27FC236}">
                <a16:creationId xmlns:a16="http://schemas.microsoft.com/office/drawing/2014/main" id="{79C8812F-C1E9-470A-BB06-AB83D3ED48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9367" y="2469605"/>
            <a:ext cx="4788505" cy="3186532"/>
          </a:xfrm>
          <a:prstGeom prst="rect">
            <a:avLst/>
          </a:prstGeom>
          <a:noFill/>
          <a:extLst>
            <a:ext uri="{909E8E84-426E-40DD-AFC4-6F175D3DCCD1}">
              <a14:hiddenFill xmlns:a14="http://schemas.microsoft.com/office/drawing/2010/main">
                <a:solidFill>
                  <a:srgbClr val="FFFFFF"/>
                </a:solidFill>
              </a14:hiddenFill>
            </a:ext>
          </a:extLst>
        </p:spPr>
      </p:pic>
      <p:sp>
        <p:nvSpPr>
          <p:cNvPr id="4102"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635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03B36E6-471F-4A92-BD76-F99DECEB56C8}"/>
              </a:ext>
            </a:extLst>
          </p:cNvPr>
          <p:cNvSpPr>
            <a:spLocks noGrp="1"/>
          </p:cNvSpPr>
          <p:nvPr>
            <p:ph type="title"/>
          </p:nvPr>
        </p:nvSpPr>
        <p:spPr>
          <a:xfrm>
            <a:off x="1353666" y="759805"/>
            <a:ext cx="10000133" cy="1325563"/>
          </a:xfrm>
        </p:spPr>
        <p:txBody>
          <a:bodyPr>
            <a:normAutofit/>
          </a:bodyPr>
          <a:lstStyle/>
          <a:p>
            <a:r>
              <a:rPr kumimoji="0" lang="en-US" altLang="en-US" sz="3400" b="0" i="0" u="none" strike="noStrike" cap="none" normalizeH="0" baseline="0" dirty="0">
                <a:ln>
                  <a:noFill/>
                </a:ln>
                <a:solidFill>
                  <a:srgbClr val="FFFFFF"/>
                </a:solidFill>
                <a:effectLst/>
                <a:latin typeface="+mn-lt"/>
              </a:rPr>
              <a:t>Americans' Self-Identification as LGBT, by Generation</a:t>
            </a:r>
            <a:br>
              <a:rPr kumimoji="0" lang="en-US" altLang="en-US" sz="3400" b="0" i="0" u="none" strike="noStrike" cap="none" normalizeH="0" baseline="0" dirty="0">
                <a:ln>
                  <a:noFill/>
                </a:ln>
                <a:solidFill>
                  <a:srgbClr val="FFFFFF"/>
                </a:solidFill>
                <a:effectLst/>
                <a:latin typeface="Arial" panose="020B0604020202020204" pitchFamily="34" charset="0"/>
              </a:rPr>
            </a:br>
            <a:endParaRPr lang="en-US" sz="3400" dirty="0">
              <a:solidFill>
                <a:srgbClr val="FFFFFF"/>
              </a:solidFill>
            </a:endParaRPr>
          </a:p>
        </p:txBody>
      </p:sp>
      <p:graphicFrame>
        <p:nvGraphicFramePr>
          <p:cNvPr id="4" name="Content Placeholder 3">
            <a:extLst>
              <a:ext uri="{FF2B5EF4-FFF2-40B4-BE49-F238E27FC236}">
                <a16:creationId xmlns:a16="http://schemas.microsoft.com/office/drawing/2014/main" id="{2894D367-8FB8-4BF4-89D9-F1A4A656C41E}"/>
              </a:ext>
            </a:extLst>
          </p:cNvPr>
          <p:cNvGraphicFramePr>
            <a:graphicFrameLocks noGrp="1"/>
          </p:cNvGraphicFramePr>
          <p:nvPr>
            <p:ph idx="1"/>
            <p:extLst>
              <p:ext uri="{D42A27DB-BD31-4B8C-83A1-F6EECF244321}">
                <p14:modId xmlns:p14="http://schemas.microsoft.com/office/powerpoint/2010/main" val="1373382652"/>
              </p:ext>
            </p:extLst>
          </p:nvPr>
        </p:nvGraphicFramePr>
        <p:xfrm>
          <a:off x="1476213" y="2499837"/>
          <a:ext cx="9400337" cy="3714701"/>
        </p:xfrm>
        <a:graphic>
          <a:graphicData uri="http://schemas.openxmlformats.org/drawingml/2006/table">
            <a:tbl>
              <a:tblPr/>
              <a:tblGrid>
                <a:gridCol w="2277800">
                  <a:extLst>
                    <a:ext uri="{9D8B030D-6E8A-4147-A177-3AD203B41FA5}">
                      <a16:colId xmlns:a16="http://schemas.microsoft.com/office/drawing/2014/main" val="828221911"/>
                    </a:ext>
                  </a:extLst>
                </a:gridCol>
                <a:gridCol w="1795233">
                  <a:extLst>
                    <a:ext uri="{9D8B030D-6E8A-4147-A177-3AD203B41FA5}">
                      <a16:colId xmlns:a16="http://schemas.microsoft.com/office/drawing/2014/main" val="457362868"/>
                    </a:ext>
                  </a:extLst>
                </a:gridCol>
                <a:gridCol w="3247082">
                  <a:extLst>
                    <a:ext uri="{9D8B030D-6E8A-4147-A177-3AD203B41FA5}">
                      <a16:colId xmlns:a16="http://schemas.microsoft.com/office/drawing/2014/main" val="4037295935"/>
                    </a:ext>
                  </a:extLst>
                </a:gridCol>
                <a:gridCol w="2080222">
                  <a:extLst>
                    <a:ext uri="{9D8B030D-6E8A-4147-A177-3AD203B41FA5}">
                      <a16:colId xmlns:a16="http://schemas.microsoft.com/office/drawing/2014/main" val="4174265893"/>
                    </a:ext>
                  </a:extLst>
                </a:gridCol>
              </a:tblGrid>
              <a:tr h="301330">
                <a:tc>
                  <a:txBody>
                    <a:bodyPr/>
                    <a:lstStyle/>
                    <a:p>
                      <a:pPr fontAlgn="t"/>
                      <a:endParaRPr lang="en-US" sz="1500" b="0">
                        <a:effectLst/>
                      </a:endParaRPr>
                    </a:p>
                  </a:txBody>
                  <a:tcPr marL="77637" marR="77637" marT="16175" marB="16175">
                    <a:lnL>
                      <a:noFill/>
                    </a:lnL>
                    <a:lnR>
                      <a:noFill/>
                    </a:lnR>
                    <a:lnT>
                      <a:noFill/>
                    </a:lnT>
                    <a:lnB>
                      <a:noFill/>
                    </a:lnB>
                    <a:solidFill>
                      <a:srgbClr val="ECF4DE"/>
                    </a:solidFill>
                  </a:tcPr>
                </a:tc>
                <a:tc>
                  <a:txBody>
                    <a:bodyPr/>
                    <a:lstStyle/>
                    <a:p>
                      <a:pPr algn="ctr" fontAlgn="b"/>
                      <a:r>
                        <a:rPr lang="en-US" sz="1500" b="1">
                          <a:effectLst/>
                        </a:rPr>
                        <a:t>LGBT</a:t>
                      </a:r>
                    </a:p>
                  </a:txBody>
                  <a:tcPr marL="53915" marR="77637" marT="16175" marB="16175" anchor="b">
                    <a:lnL>
                      <a:noFill/>
                    </a:lnL>
                    <a:lnR>
                      <a:noFill/>
                    </a:lnR>
                    <a:lnT>
                      <a:noFill/>
                    </a:lnT>
                    <a:lnB>
                      <a:noFill/>
                    </a:lnB>
                    <a:solidFill>
                      <a:srgbClr val="ECF4DE"/>
                    </a:solidFill>
                  </a:tcPr>
                </a:tc>
                <a:tc>
                  <a:txBody>
                    <a:bodyPr/>
                    <a:lstStyle/>
                    <a:p>
                      <a:pPr algn="ctr" fontAlgn="b"/>
                      <a:r>
                        <a:rPr lang="en-US" sz="1500" b="1">
                          <a:effectLst/>
                        </a:rPr>
                        <a:t>Straight/Heterosexual</a:t>
                      </a:r>
                    </a:p>
                  </a:txBody>
                  <a:tcPr marL="53915" marR="77637" marT="16175" marB="16175" anchor="b">
                    <a:lnL>
                      <a:noFill/>
                    </a:lnL>
                    <a:lnR>
                      <a:noFill/>
                    </a:lnR>
                    <a:lnT>
                      <a:noFill/>
                    </a:lnT>
                    <a:lnB>
                      <a:noFill/>
                    </a:lnB>
                    <a:solidFill>
                      <a:srgbClr val="ECF4DE"/>
                    </a:solidFill>
                  </a:tcPr>
                </a:tc>
                <a:tc>
                  <a:txBody>
                    <a:bodyPr/>
                    <a:lstStyle/>
                    <a:p>
                      <a:pPr algn="ctr" fontAlgn="b"/>
                      <a:r>
                        <a:rPr lang="en-US" sz="1500" b="1">
                          <a:effectLst/>
                        </a:rPr>
                        <a:t>No response</a:t>
                      </a:r>
                    </a:p>
                  </a:txBody>
                  <a:tcPr marL="53915" marR="77637" marT="16175" marB="16175" anchor="b">
                    <a:lnL>
                      <a:noFill/>
                    </a:lnL>
                    <a:lnR>
                      <a:noFill/>
                    </a:lnR>
                    <a:lnT>
                      <a:noFill/>
                    </a:lnT>
                    <a:lnB>
                      <a:noFill/>
                    </a:lnB>
                    <a:solidFill>
                      <a:srgbClr val="ECF4DE"/>
                    </a:solidFill>
                  </a:tcPr>
                </a:tc>
                <a:extLst>
                  <a:ext uri="{0D108BD9-81ED-4DB2-BD59-A6C34878D82A}">
                    <a16:rowId xmlns:a16="http://schemas.microsoft.com/office/drawing/2014/main" val="519341961"/>
                  </a:ext>
                </a:extLst>
              </a:tr>
              <a:tr h="301330">
                <a:tc>
                  <a:txBody>
                    <a:bodyPr/>
                    <a:lstStyle/>
                    <a:p>
                      <a:pPr fontAlgn="t"/>
                      <a:endParaRPr lang="en-US" sz="1500" b="0">
                        <a:effectLst/>
                      </a:endParaRPr>
                    </a:p>
                  </a:txBody>
                  <a:tcPr marL="77637" marR="77637" marT="16175" marB="16175">
                    <a:lnL>
                      <a:noFill/>
                    </a:lnL>
                    <a:lnR>
                      <a:noFill/>
                    </a:lnR>
                    <a:lnT>
                      <a:noFill/>
                    </a:lnT>
                    <a:lnB w="12700" cap="flat" cmpd="sng" algn="ctr">
                      <a:solidFill>
                        <a:srgbClr val="FFFFFF"/>
                      </a:solidFill>
                      <a:prstDash val="solid"/>
                      <a:round/>
                      <a:headEnd type="none" w="med" len="med"/>
                      <a:tailEnd type="none" w="med" len="med"/>
                    </a:lnB>
                    <a:solidFill>
                      <a:srgbClr val="ECF4DE"/>
                    </a:solidFill>
                  </a:tcPr>
                </a:tc>
                <a:tc>
                  <a:txBody>
                    <a:bodyPr/>
                    <a:lstStyle/>
                    <a:p>
                      <a:pPr algn="ctr" fontAlgn="b"/>
                      <a:r>
                        <a:rPr lang="en-US" sz="1500" b="0">
                          <a:effectLst/>
                        </a:rPr>
                        <a:t>%</a:t>
                      </a:r>
                      <a:endParaRPr lang="en-US" sz="1500" b="1">
                        <a:effectLst/>
                      </a:endParaRPr>
                    </a:p>
                  </a:txBody>
                  <a:tcPr marL="53915" marR="77637" marT="16175" marB="16175" anchor="b">
                    <a:lnL>
                      <a:noFill/>
                    </a:lnL>
                    <a:lnR>
                      <a:noFill/>
                    </a:lnR>
                    <a:lnT>
                      <a:noFill/>
                    </a:lnT>
                    <a:lnB w="12700" cap="flat" cmpd="sng" algn="ctr">
                      <a:solidFill>
                        <a:srgbClr val="FFFFFF"/>
                      </a:solidFill>
                      <a:prstDash val="solid"/>
                      <a:round/>
                      <a:headEnd type="none" w="med" len="med"/>
                      <a:tailEnd type="none" w="med" len="med"/>
                    </a:lnB>
                    <a:solidFill>
                      <a:srgbClr val="ECF4DE"/>
                    </a:solidFill>
                  </a:tcPr>
                </a:tc>
                <a:tc>
                  <a:txBody>
                    <a:bodyPr/>
                    <a:lstStyle/>
                    <a:p>
                      <a:pPr algn="ctr" fontAlgn="b"/>
                      <a:r>
                        <a:rPr lang="en-US" sz="1500" b="0">
                          <a:effectLst/>
                        </a:rPr>
                        <a:t>%</a:t>
                      </a:r>
                      <a:endParaRPr lang="en-US" sz="1500" b="1">
                        <a:effectLst/>
                      </a:endParaRPr>
                    </a:p>
                  </a:txBody>
                  <a:tcPr marL="53915" marR="77637" marT="16175" marB="16175" anchor="b">
                    <a:lnL>
                      <a:noFill/>
                    </a:lnL>
                    <a:lnR>
                      <a:noFill/>
                    </a:lnR>
                    <a:lnT>
                      <a:noFill/>
                    </a:lnT>
                    <a:lnB w="12700" cap="flat" cmpd="sng" algn="ctr">
                      <a:solidFill>
                        <a:srgbClr val="FFFFFF"/>
                      </a:solidFill>
                      <a:prstDash val="solid"/>
                      <a:round/>
                      <a:headEnd type="none" w="med" len="med"/>
                      <a:tailEnd type="none" w="med" len="med"/>
                    </a:lnB>
                    <a:solidFill>
                      <a:srgbClr val="ECF4DE"/>
                    </a:solidFill>
                  </a:tcPr>
                </a:tc>
                <a:tc>
                  <a:txBody>
                    <a:bodyPr/>
                    <a:lstStyle/>
                    <a:p>
                      <a:pPr algn="ctr" fontAlgn="b"/>
                      <a:r>
                        <a:rPr lang="en-US" sz="1500" b="0">
                          <a:effectLst/>
                        </a:rPr>
                        <a:t>%</a:t>
                      </a:r>
                      <a:endParaRPr lang="en-US" sz="1500" b="1">
                        <a:effectLst/>
                      </a:endParaRPr>
                    </a:p>
                  </a:txBody>
                  <a:tcPr marL="53915" marR="77637" marT="16175" marB="16175" anchor="b">
                    <a:lnL>
                      <a:noFill/>
                    </a:lnL>
                    <a:lnR>
                      <a:noFill/>
                    </a:lnR>
                    <a:lnT>
                      <a:noFill/>
                    </a:lnT>
                    <a:lnB w="12700" cap="flat" cmpd="sng" algn="ctr">
                      <a:solidFill>
                        <a:srgbClr val="FFFFFF"/>
                      </a:solidFill>
                      <a:prstDash val="solid"/>
                      <a:round/>
                      <a:headEnd type="none" w="med" len="med"/>
                      <a:tailEnd type="none" w="med" len="med"/>
                    </a:lnB>
                    <a:solidFill>
                      <a:srgbClr val="ECF4DE"/>
                    </a:solidFill>
                  </a:tcPr>
                </a:tc>
                <a:extLst>
                  <a:ext uri="{0D108BD9-81ED-4DB2-BD59-A6C34878D82A}">
                    <a16:rowId xmlns:a16="http://schemas.microsoft.com/office/drawing/2014/main" val="3209255649"/>
                  </a:ext>
                </a:extLst>
              </a:tr>
              <a:tr h="525480">
                <a:tc>
                  <a:txBody>
                    <a:bodyPr/>
                    <a:lstStyle/>
                    <a:p>
                      <a:pPr algn="l" fontAlgn="b"/>
                      <a:r>
                        <a:rPr lang="en-US" sz="1500" b="0">
                          <a:effectLst/>
                        </a:rPr>
                        <a:t>Generation Z (born 1997-2003)</a:t>
                      </a:r>
                    </a:p>
                  </a:txBody>
                  <a:tcPr marL="77637" marR="77637" marT="16175" marB="16175" anchor="b">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20.8</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75.7</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3.5</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extLst>
                  <a:ext uri="{0D108BD9-81ED-4DB2-BD59-A6C34878D82A}">
                    <a16:rowId xmlns:a16="http://schemas.microsoft.com/office/drawing/2014/main" val="2269631037"/>
                  </a:ext>
                </a:extLst>
              </a:tr>
              <a:tr h="525480">
                <a:tc>
                  <a:txBody>
                    <a:bodyPr/>
                    <a:lstStyle/>
                    <a:p>
                      <a:pPr algn="l" fontAlgn="b"/>
                      <a:r>
                        <a:rPr lang="en-US" sz="1500" b="0" dirty="0">
                          <a:effectLst/>
                        </a:rPr>
                        <a:t>Millennials (born 1981-1996)</a:t>
                      </a:r>
                    </a:p>
                  </a:txBody>
                  <a:tcPr marL="77637" marR="77637" marT="16175" marB="16175" anchor="b">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10.5</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82.5</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7.1</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extLst>
                  <a:ext uri="{0D108BD9-81ED-4DB2-BD59-A6C34878D82A}">
                    <a16:rowId xmlns:a16="http://schemas.microsoft.com/office/drawing/2014/main" val="131684241"/>
                  </a:ext>
                </a:extLst>
              </a:tr>
              <a:tr h="525480">
                <a:tc>
                  <a:txBody>
                    <a:bodyPr/>
                    <a:lstStyle/>
                    <a:p>
                      <a:pPr algn="l" fontAlgn="b"/>
                      <a:r>
                        <a:rPr lang="en-US" sz="1500" b="0">
                          <a:effectLst/>
                        </a:rPr>
                        <a:t>Generation X (born 1965-1980)</a:t>
                      </a:r>
                    </a:p>
                  </a:txBody>
                  <a:tcPr marL="77637" marR="77637" marT="16175" marB="16175" anchor="b">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4.2</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89.3</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6.5</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extLst>
                  <a:ext uri="{0D108BD9-81ED-4DB2-BD59-A6C34878D82A}">
                    <a16:rowId xmlns:a16="http://schemas.microsoft.com/office/drawing/2014/main" val="1264748572"/>
                  </a:ext>
                </a:extLst>
              </a:tr>
              <a:tr h="525480">
                <a:tc>
                  <a:txBody>
                    <a:bodyPr/>
                    <a:lstStyle/>
                    <a:p>
                      <a:pPr algn="l" fontAlgn="b"/>
                      <a:r>
                        <a:rPr lang="en-US" sz="1500" b="0">
                          <a:effectLst/>
                        </a:rPr>
                        <a:t>Baby boomers (born 1946-1964)</a:t>
                      </a:r>
                    </a:p>
                  </a:txBody>
                  <a:tcPr marL="77637" marR="77637" marT="16175" marB="16175" anchor="b">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2.6</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90.7</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tc>
                  <a:txBody>
                    <a:bodyPr/>
                    <a:lstStyle/>
                    <a:p>
                      <a:pPr algn="ctr" fontAlgn="t"/>
                      <a:r>
                        <a:rPr lang="en-US" sz="1500" b="0">
                          <a:effectLst/>
                        </a:rPr>
                        <a:t>6.8</a:t>
                      </a:r>
                    </a:p>
                  </a:txBody>
                  <a:tcPr marL="53915" marR="77637" marT="16175" marB="1617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F4DE"/>
                    </a:solidFill>
                  </a:tcPr>
                </a:tc>
                <a:extLst>
                  <a:ext uri="{0D108BD9-81ED-4DB2-BD59-A6C34878D82A}">
                    <a16:rowId xmlns:a16="http://schemas.microsoft.com/office/drawing/2014/main" val="4283685214"/>
                  </a:ext>
                </a:extLst>
              </a:tr>
              <a:tr h="525480">
                <a:tc>
                  <a:txBody>
                    <a:bodyPr/>
                    <a:lstStyle/>
                    <a:p>
                      <a:pPr algn="l" fontAlgn="b"/>
                      <a:r>
                        <a:rPr lang="en-US" sz="1500" b="0">
                          <a:effectLst/>
                        </a:rPr>
                        <a:t>Traditionalists (born before 1946)</a:t>
                      </a:r>
                    </a:p>
                  </a:txBody>
                  <a:tcPr marL="77637" marR="77637" marT="16175" marB="16175" anchor="b">
                    <a:lnL>
                      <a:noFill/>
                    </a:lnL>
                    <a:lnR>
                      <a:noFill/>
                    </a:lnR>
                    <a:lnT w="12700" cap="flat" cmpd="sng" algn="ctr">
                      <a:solidFill>
                        <a:srgbClr val="FFFFFF"/>
                      </a:solidFill>
                      <a:prstDash val="solid"/>
                      <a:round/>
                      <a:headEnd type="none" w="med" len="med"/>
                      <a:tailEnd type="none" w="med" len="med"/>
                    </a:lnT>
                    <a:lnB>
                      <a:noFill/>
                    </a:lnB>
                    <a:solidFill>
                      <a:srgbClr val="ECF4DE"/>
                    </a:solidFill>
                  </a:tcPr>
                </a:tc>
                <a:tc>
                  <a:txBody>
                    <a:bodyPr/>
                    <a:lstStyle/>
                    <a:p>
                      <a:pPr algn="ctr" fontAlgn="t"/>
                      <a:r>
                        <a:rPr lang="en-US" sz="1500" b="0">
                          <a:effectLst/>
                        </a:rPr>
                        <a:t>0.8</a:t>
                      </a:r>
                    </a:p>
                  </a:txBody>
                  <a:tcPr marL="53915" marR="77637" marT="16175" marB="16175">
                    <a:lnL>
                      <a:noFill/>
                    </a:lnL>
                    <a:lnR>
                      <a:noFill/>
                    </a:lnR>
                    <a:lnT w="12700" cap="flat" cmpd="sng" algn="ctr">
                      <a:solidFill>
                        <a:srgbClr val="FFFFFF"/>
                      </a:solidFill>
                      <a:prstDash val="solid"/>
                      <a:round/>
                      <a:headEnd type="none" w="med" len="med"/>
                      <a:tailEnd type="none" w="med" len="med"/>
                    </a:lnT>
                    <a:lnB>
                      <a:noFill/>
                    </a:lnB>
                    <a:solidFill>
                      <a:srgbClr val="ECF4DE"/>
                    </a:solidFill>
                  </a:tcPr>
                </a:tc>
                <a:tc>
                  <a:txBody>
                    <a:bodyPr/>
                    <a:lstStyle/>
                    <a:p>
                      <a:pPr algn="ctr" fontAlgn="t"/>
                      <a:r>
                        <a:rPr lang="en-US" sz="1500" b="0">
                          <a:effectLst/>
                        </a:rPr>
                        <a:t>92.2</a:t>
                      </a:r>
                    </a:p>
                  </a:txBody>
                  <a:tcPr marL="53915" marR="77637" marT="16175" marB="16175">
                    <a:lnL>
                      <a:noFill/>
                    </a:lnL>
                    <a:lnR>
                      <a:noFill/>
                    </a:lnR>
                    <a:lnT w="12700" cap="flat" cmpd="sng" algn="ctr">
                      <a:solidFill>
                        <a:srgbClr val="FFFFFF"/>
                      </a:solidFill>
                      <a:prstDash val="solid"/>
                      <a:round/>
                      <a:headEnd type="none" w="med" len="med"/>
                      <a:tailEnd type="none" w="med" len="med"/>
                    </a:lnT>
                    <a:lnB>
                      <a:noFill/>
                    </a:lnB>
                    <a:solidFill>
                      <a:srgbClr val="ECF4DE"/>
                    </a:solidFill>
                  </a:tcPr>
                </a:tc>
                <a:tc>
                  <a:txBody>
                    <a:bodyPr/>
                    <a:lstStyle/>
                    <a:p>
                      <a:pPr algn="ctr" fontAlgn="t"/>
                      <a:r>
                        <a:rPr lang="en-US" sz="1500" b="0">
                          <a:effectLst/>
                        </a:rPr>
                        <a:t>7.1</a:t>
                      </a:r>
                    </a:p>
                  </a:txBody>
                  <a:tcPr marL="53915" marR="77637" marT="16175" marB="16175">
                    <a:lnL>
                      <a:noFill/>
                    </a:lnL>
                    <a:lnR>
                      <a:noFill/>
                    </a:lnR>
                    <a:lnT w="12700" cap="flat" cmpd="sng" algn="ctr">
                      <a:solidFill>
                        <a:srgbClr val="FFFFFF"/>
                      </a:solidFill>
                      <a:prstDash val="solid"/>
                      <a:round/>
                      <a:headEnd type="none" w="med" len="med"/>
                      <a:tailEnd type="none" w="med" len="med"/>
                    </a:lnT>
                    <a:lnB>
                      <a:noFill/>
                    </a:lnB>
                    <a:solidFill>
                      <a:srgbClr val="ECF4DE"/>
                    </a:solidFill>
                  </a:tcPr>
                </a:tc>
                <a:extLst>
                  <a:ext uri="{0D108BD9-81ED-4DB2-BD59-A6C34878D82A}">
                    <a16:rowId xmlns:a16="http://schemas.microsoft.com/office/drawing/2014/main" val="109794630"/>
                  </a:ext>
                </a:extLst>
              </a:tr>
              <a:tr h="484641">
                <a:tc gridSpan="4">
                  <a:txBody>
                    <a:bodyPr/>
                    <a:lstStyle/>
                    <a:p>
                      <a:pPr fontAlgn="t"/>
                      <a:r>
                        <a:rPr lang="en-US" sz="1500" b="0" cap="all" dirty="0">
                          <a:solidFill>
                            <a:srgbClr val="666666"/>
                          </a:solidFill>
                          <a:effectLst/>
                          <a:latin typeface="aktiv-grotesk"/>
                        </a:rPr>
                        <a:t>GALLUP, 2021</a:t>
                      </a:r>
                    </a:p>
                  </a:txBody>
                  <a:tcPr marL="77637" marR="77637" marT="107830" marB="107830">
                    <a:lnL>
                      <a:noFill/>
                    </a:lnL>
                    <a:lnR>
                      <a:noFill/>
                    </a:lnR>
                    <a:lnT>
                      <a:noFill/>
                    </a:lnT>
                    <a:lnB>
                      <a:noFill/>
                    </a:lnB>
                    <a:solidFill>
                      <a:srgbClr val="ECF4D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7350295"/>
                  </a:ext>
                </a:extLst>
              </a:tr>
            </a:tbl>
          </a:graphicData>
        </a:graphic>
      </p:graphicFrame>
    </p:spTree>
    <p:extLst>
      <p:ext uri="{BB962C8B-B14F-4D97-AF65-F5344CB8AC3E}">
        <p14:creationId xmlns:p14="http://schemas.microsoft.com/office/powerpoint/2010/main" val="142237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60E01-CE14-401B-A7A8-2F7B1E45CCA3}"/>
              </a:ext>
            </a:extLst>
          </p:cNvPr>
          <p:cNvSpPr>
            <a:spLocks noGrp="1"/>
          </p:cNvSpPr>
          <p:nvPr>
            <p:ph type="title"/>
          </p:nvPr>
        </p:nvSpPr>
        <p:spPr>
          <a:xfrm>
            <a:off x="411480" y="987552"/>
            <a:ext cx="4485861" cy="1088136"/>
          </a:xfrm>
        </p:spPr>
        <p:txBody>
          <a:bodyPr anchor="b">
            <a:normAutofit/>
          </a:bodyPr>
          <a:lstStyle/>
          <a:p>
            <a:r>
              <a:rPr lang="en-US" sz="3400" b="1">
                <a:latin typeface="Book Antiqua" panose="02040602050305030304" pitchFamily="18" charset="0"/>
              </a:rPr>
              <a:t>Introduction</a:t>
            </a:r>
          </a:p>
        </p:txBody>
      </p:sp>
      <p:sp>
        <p:nvSpPr>
          <p:cNvPr id="37" name="Rectangle 2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2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15EE75C-8048-4EE5-B72B-9623A57328D8}"/>
              </a:ext>
            </a:extLst>
          </p:cNvPr>
          <p:cNvSpPr>
            <a:spLocks noGrp="1"/>
          </p:cNvSpPr>
          <p:nvPr>
            <p:ph idx="1"/>
          </p:nvPr>
        </p:nvSpPr>
        <p:spPr>
          <a:xfrm>
            <a:off x="411479" y="2688336"/>
            <a:ext cx="4498848" cy="3584448"/>
          </a:xfrm>
        </p:spPr>
        <p:txBody>
          <a:bodyPr anchor="t">
            <a:normAutofit/>
          </a:bodyPr>
          <a:lstStyle/>
          <a:p>
            <a:r>
              <a:rPr lang="en-US" sz="1800"/>
              <a:t>Jenny S. Carl, M.D.</a:t>
            </a:r>
          </a:p>
          <a:p>
            <a:pPr lvl="1"/>
            <a:r>
              <a:rPr lang="en-US" sz="1800"/>
              <a:t>Family Physician (OB Fellowship)</a:t>
            </a:r>
          </a:p>
          <a:p>
            <a:r>
              <a:rPr lang="en-US" sz="1800"/>
              <a:t>Leighton H. Carl, M.D.</a:t>
            </a:r>
          </a:p>
          <a:p>
            <a:pPr lvl="1"/>
            <a:r>
              <a:rPr lang="en-US" sz="1800"/>
              <a:t>Family Physician</a:t>
            </a:r>
          </a:p>
          <a:p>
            <a:pPr lvl="1"/>
            <a:r>
              <a:rPr lang="en-US" sz="1800"/>
              <a:t>BaylorScott&amp;White Hillcrest – Bosque Clinic	</a:t>
            </a:r>
          </a:p>
          <a:p>
            <a:pPr lvl="1"/>
            <a:endParaRPr lang="en-US" sz="1800"/>
          </a:p>
          <a:p>
            <a:pPr lvl="1"/>
            <a:r>
              <a:rPr lang="en-US" sz="1800"/>
              <a:t>Miriam (15), Zeke (13), Judah (10.5), Esther (9), Ruth (7), and Solomon (2)</a:t>
            </a:r>
          </a:p>
          <a:p>
            <a:pPr marL="457200" lvl="1" indent="0">
              <a:buNone/>
            </a:pPr>
            <a:endParaRPr lang="en-US" sz="1800"/>
          </a:p>
          <a:p>
            <a:pPr marL="457200" lvl="1" indent="0">
              <a:buNone/>
            </a:pPr>
            <a:endParaRPr lang="en-US" sz="1800" b="1" i="1"/>
          </a:p>
        </p:txBody>
      </p:sp>
      <p:pic>
        <p:nvPicPr>
          <p:cNvPr id="5" name="Picture 4" descr="A group of people posing in front of a tall tower&#10;&#10;Description automatically generated with medium confidence">
            <a:extLst>
              <a:ext uri="{FF2B5EF4-FFF2-40B4-BE49-F238E27FC236}">
                <a16:creationId xmlns:a16="http://schemas.microsoft.com/office/drawing/2014/main" id="{82ED6639-3F4C-4D70-9306-A1377CE91EF4}"/>
              </a:ext>
            </a:extLst>
          </p:cNvPr>
          <p:cNvPicPr>
            <a:picLocks noChangeAspect="1"/>
          </p:cNvPicPr>
          <p:nvPr/>
        </p:nvPicPr>
        <p:blipFill rotWithShape="1">
          <a:blip r:embed="rId3">
            <a:extLst>
              <a:ext uri="{28A0092B-C50C-407E-A947-70E740481C1C}">
                <a14:useLocalDpi xmlns:a14="http://schemas.microsoft.com/office/drawing/2010/main" val="0"/>
              </a:ext>
            </a:extLst>
          </a:blip>
          <a:srcRect t="19595" r="2" b="13908"/>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223576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BCBF4F1-8C1D-434F-8231-DE9432794B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14400" y="109747"/>
            <a:ext cx="10173956" cy="663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71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4">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9F2193-ED04-4C23-8C76-800BB7BC037D}"/>
              </a:ext>
            </a:extLst>
          </p:cNvPr>
          <p:cNvSpPr>
            <a:spLocks noGrp="1"/>
          </p:cNvSpPr>
          <p:nvPr>
            <p:ph type="title"/>
          </p:nvPr>
        </p:nvSpPr>
        <p:spPr>
          <a:xfrm>
            <a:off x="838200" y="402781"/>
            <a:ext cx="10515600" cy="977519"/>
          </a:xfrm>
        </p:spPr>
        <p:txBody>
          <a:bodyPr>
            <a:normAutofit/>
          </a:bodyPr>
          <a:lstStyle/>
          <a:p>
            <a:r>
              <a:rPr lang="en-US" b="1" dirty="0">
                <a:latin typeface="Book Antiqua" panose="02040602050305030304" pitchFamily="18" charset="0"/>
              </a:rPr>
              <a:t>How Did Our Culture Get Here???</a:t>
            </a:r>
          </a:p>
        </p:txBody>
      </p:sp>
      <p:sp>
        <p:nvSpPr>
          <p:cNvPr id="3" name="Content Placeholder 2">
            <a:extLst>
              <a:ext uri="{FF2B5EF4-FFF2-40B4-BE49-F238E27FC236}">
                <a16:creationId xmlns:a16="http://schemas.microsoft.com/office/drawing/2014/main" id="{078197B1-1A75-4057-B5E3-FA03B2919CB0}"/>
              </a:ext>
            </a:extLst>
          </p:cNvPr>
          <p:cNvSpPr>
            <a:spLocks noGrp="1"/>
          </p:cNvSpPr>
          <p:nvPr>
            <p:ph idx="1"/>
          </p:nvPr>
        </p:nvSpPr>
        <p:spPr>
          <a:xfrm>
            <a:off x="517289" y="1463040"/>
            <a:ext cx="11197480" cy="4901184"/>
          </a:xfrm>
        </p:spPr>
        <p:txBody>
          <a:bodyPr>
            <a:normAutofit fontScale="92500" lnSpcReduction="10000"/>
          </a:bodyPr>
          <a:lstStyle/>
          <a:p>
            <a:r>
              <a:rPr lang="en-US" sz="2000" dirty="0"/>
              <a:t>The Age of Enlightenment/Reason (1700’s)</a:t>
            </a:r>
          </a:p>
          <a:p>
            <a:r>
              <a:rPr lang="en-US" sz="2000" dirty="0"/>
              <a:t>Alfred Kinsey’s Surveys of Sexual </a:t>
            </a:r>
            <a:r>
              <a:rPr lang="en-US" sz="2000" dirty="0" err="1"/>
              <a:t>Behaviours</a:t>
            </a:r>
            <a:r>
              <a:rPr lang="en-US" sz="2000" dirty="0"/>
              <a:t> (1948, 1953)</a:t>
            </a:r>
          </a:p>
          <a:p>
            <a:r>
              <a:rPr lang="en-US" sz="2000" dirty="0"/>
              <a:t>Penicillin to treat Syphilis (1950’s)</a:t>
            </a:r>
          </a:p>
          <a:p>
            <a:r>
              <a:rPr lang="en-US" sz="2000" dirty="0"/>
              <a:t>Birth Control (1970’s)</a:t>
            </a:r>
          </a:p>
          <a:p>
            <a:r>
              <a:rPr lang="en-US" sz="2000" dirty="0"/>
              <a:t>Improvements in Obstetrics – enhanced female life expectancy</a:t>
            </a:r>
          </a:p>
          <a:p>
            <a:r>
              <a:rPr lang="en-US" sz="2000" dirty="0"/>
              <a:t>“Baby Boom” Generation – large, prosperous middle class</a:t>
            </a:r>
          </a:p>
          <a:p>
            <a:r>
              <a:rPr lang="en-US" sz="2000" dirty="0"/>
              <a:t>“Sexual Revolution” (1960’s-1980’s)</a:t>
            </a:r>
          </a:p>
          <a:p>
            <a:pPr lvl="1"/>
            <a:r>
              <a:rPr lang="en-US" sz="2000" dirty="0"/>
              <a:t>Increased acceptance of sex outside of marriage</a:t>
            </a:r>
          </a:p>
          <a:p>
            <a:pPr lvl="1"/>
            <a:r>
              <a:rPr lang="en-US" sz="2000" dirty="0"/>
              <a:t>Normalization of birth control, nudity, pornography, premarital sex, homosexuality, alternative forms of sexuality</a:t>
            </a:r>
          </a:p>
          <a:p>
            <a:r>
              <a:rPr lang="en-US" sz="2000" dirty="0"/>
              <a:t>Feminism/Women’s Liberation</a:t>
            </a:r>
          </a:p>
          <a:p>
            <a:r>
              <a:rPr lang="en-US" sz="2000" dirty="0"/>
              <a:t>Masters and Johnson – </a:t>
            </a:r>
            <a:r>
              <a:rPr lang="en-US" sz="2000" i="1" dirty="0"/>
              <a:t>Human Sexual Response </a:t>
            </a:r>
            <a:r>
              <a:rPr lang="en-US" sz="2000" dirty="0"/>
              <a:t>(1966) and </a:t>
            </a:r>
            <a:r>
              <a:rPr lang="en-US" sz="2000" i="1" dirty="0"/>
              <a:t>Human Sexual Inadequacy </a:t>
            </a:r>
            <a:r>
              <a:rPr lang="en-US" sz="2000" dirty="0"/>
              <a:t>(1970)</a:t>
            </a:r>
          </a:p>
          <a:p>
            <a:r>
              <a:rPr lang="en-US" sz="2000" dirty="0"/>
              <a:t>Legalization of Abortion (Roe v. Wade, 1973)</a:t>
            </a:r>
          </a:p>
          <a:p>
            <a:r>
              <a:rPr lang="en-US" sz="2000" dirty="0"/>
              <a:t>Mass Media</a:t>
            </a:r>
          </a:p>
        </p:txBody>
      </p:sp>
      <p:pic>
        <p:nvPicPr>
          <p:cNvPr id="1026" name="Picture 2" descr="Image result for sexual revolution">
            <a:extLst>
              <a:ext uri="{FF2B5EF4-FFF2-40B4-BE49-F238E27FC236}">
                <a16:creationId xmlns:a16="http://schemas.microsoft.com/office/drawing/2014/main" id="{105C89C2-3915-446D-9BD9-828C3450B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983" y="1244446"/>
            <a:ext cx="2707141" cy="279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10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33A9-B09F-40B5-9795-2C6D2AA3A833}"/>
              </a:ext>
            </a:extLst>
          </p:cNvPr>
          <p:cNvSpPr>
            <a:spLocks noGrp="1"/>
          </p:cNvSpPr>
          <p:nvPr>
            <p:ph type="title"/>
          </p:nvPr>
        </p:nvSpPr>
        <p:spPr>
          <a:xfrm>
            <a:off x="177247" y="340277"/>
            <a:ext cx="10515600" cy="1325563"/>
          </a:xfrm>
        </p:spPr>
        <p:txBody>
          <a:bodyPr/>
          <a:lstStyle/>
          <a:p>
            <a:r>
              <a:rPr lang="en-US" b="1" dirty="0">
                <a:latin typeface="Book Antiqua" panose="02040602050305030304" pitchFamily="18" charset="0"/>
              </a:rPr>
              <a:t>The Big Picture</a:t>
            </a:r>
          </a:p>
        </p:txBody>
      </p:sp>
      <p:sp>
        <p:nvSpPr>
          <p:cNvPr id="5" name="Oval 4">
            <a:extLst>
              <a:ext uri="{FF2B5EF4-FFF2-40B4-BE49-F238E27FC236}">
                <a16:creationId xmlns:a16="http://schemas.microsoft.com/office/drawing/2014/main" id="{840C1B6E-988E-454A-873D-FC7732A8365F}"/>
              </a:ext>
            </a:extLst>
          </p:cNvPr>
          <p:cNvSpPr/>
          <p:nvPr/>
        </p:nvSpPr>
        <p:spPr>
          <a:xfrm>
            <a:off x="5519530" y="422413"/>
            <a:ext cx="1944757" cy="1863587"/>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Book Antiqua" panose="02040602050305030304" pitchFamily="18" charset="0"/>
              </a:rPr>
              <a:t>Sexual Sin</a:t>
            </a:r>
          </a:p>
        </p:txBody>
      </p:sp>
      <p:sp>
        <p:nvSpPr>
          <p:cNvPr id="7" name="Oval 6">
            <a:extLst>
              <a:ext uri="{FF2B5EF4-FFF2-40B4-BE49-F238E27FC236}">
                <a16:creationId xmlns:a16="http://schemas.microsoft.com/office/drawing/2014/main" id="{074F9A43-DE48-4299-B5E2-ABB8C5803BBD}"/>
              </a:ext>
            </a:extLst>
          </p:cNvPr>
          <p:cNvSpPr/>
          <p:nvPr/>
        </p:nvSpPr>
        <p:spPr>
          <a:xfrm>
            <a:off x="7896640" y="3851414"/>
            <a:ext cx="2405270" cy="225956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tx1"/>
                </a:solidFill>
                <a:latin typeface="Book Antiqua" panose="02040602050305030304" pitchFamily="18" charset="0"/>
              </a:rPr>
              <a:t>Marriage &amp; Family Breakdown</a:t>
            </a:r>
          </a:p>
        </p:txBody>
      </p:sp>
      <p:sp>
        <p:nvSpPr>
          <p:cNvPr id="8" name="Oval 7">
            <a:extLst>
              <a:ext uri="{FF2B5EF4-FFF2-40B4-BE49-F238E27FC236}">
                <a16:creationId xmlns:a16="http://schemas.microsoft.com/office/drawing/2014/main" id="{D463FDB0-FFAE-4F73-8185-B6FEBA7D26A7}"/>
              </a:ext>
            </a:extLst>
          </p:cNvPr>
          <p:cNvSpPr/>
          <p:nvPr/>
        </p:nvSpPr>
        <p:spPr>
          <a:xfrm>
            <a:off x="2435086" y="3538331"/>
            <a:ext cx="2922106" cy="2731674"/>
          </a:xfrm>
          <a:prstGeom prst="ellipse">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solidFill>
                  <a:schemeClr val="tx1"/>
                </a:solidFill>
                <a:latin typeface="Book Antiqua" panose="02040602050305030304" pitchFamily="18" charset="0"/>
              </a:rPr>
              <a:t>Societal Breakdown</a:t>
            </a:r>
          </a:p>
        </p:txBody>
      </p:sp>
      <p:sp>
        <p:nvSpPr>
          <p:cNvPr id="9" name="Arrow: Right 8">
            <a:extLst>
              <a:ext uri="{FF2B5EF4-FFF2-40B4-BE49-F238E27FC236}">
                <a16:creationId xmlns:a16="http://schemas.microsoft.com/office/drawing/2014/main" id="{AFC996FB-4FBF-4223-A8CB-2C3171C8CBDB}"/>
              </a:ext>
            </a:extLst>
          </p:cNvPr>
          <p:cNvSpPr/>
          <p:nvPr/>
        </p:nvSpPr>
        <p:spPr>
          <a:xfrm rot="18359544">
            <a:off x="4805568" y="27319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E816E7F0-1B77-42CB-8FE2-40D289B96FEF}"/>
              </a:ext>
            </a:extLst>
          </p:cNvPr>
          <p:cNvSpPr/>
          <p:nvPr/>
        </p:nvSpPr>
        <p:spPr>
          <a:xfrm rot="3390789">
            <a:off x="7356968" y="280333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43FBECF-9A53-42EE-9DE6-6F887F70B955}"/>
              </a:ext>
            </a:extLst>
          </p:cNvPr>
          <p:cNvSpPr/>
          <p:nvPr/>
        </p:nvSpPr>
        <p:spPr>
          <a:xfrm rot="10800000">
            <a:off x="6096000" y="47388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63190B-02D5-4C22-81A8-0F88F00FA037}"/>
              </a:ext>
            </a:extLst>
          </p:cNvPr>
          <p:cNvSpPr>
            <a:spLocks noGrp="1"/>
          </p:cNvSpPr>
          <p:nvPr>
            <p:ph idx="1"/>
          </p:nvPr>
        </p:nvSpPr>
        <p:spPr>
          <a:xfrm>
            <a:off x="8222600" y="602944"/>
            <a:ext cx="3606624" cy="1999142"/>
          </a:xfrm>
          <a:solidFill>
            <a:srgbClr val="FFFFFF"/>
          </a:solidFill>
          <a:ln w="38100">
            <a:solidFill>
              <a:schemeClr val="tx1"/>
            </a:solidFill>
          </a:ln>
        </p:spPr>
        <p:txBody>
          <a:bodyPr/>
          <a:lstStyle/>
          <a:p>
            <a:pPr marL="0" indent="0" algn="ctr">
              <a:buNone/>
            </a:pPr>
            <a:endParaRPr lang="en-US" dirty="0">
              <a:highlight>
                <a:srgbClr val="FFFFFF"/>
              </a:highlight>
              <a:sym typeface="Wingdings" panose="05000000000000000000" pitchFamily="2" charset="2"/>
            </a:endParaRPr>
          </a:p>
          <a:p>
            <a:pPr marL="0" indent="0" algn="ctr">
              <a:buNone/>
            </a:pPr>
            <a:r>
              <a:rPr lang="en-US" dirty="0">
                <a:highlight>
                  <a:srgbClr val="FFFFFF"/>
                </a:highlight>
                <a:latin typeface="Book Antiqua" panose="02040602050305030304" pitchFamily="18" charset="0"/>
                <a:sym typeface="Wingdings" panose="05000000000000000000" pitchFamily="2" charset="2"/>
              </a:rPr>
              <a:t>Where is the best place to stop this cycle?</a:t>
            </a:r>
          </a:p>
        </p:txBody>
      </p:sp>
    </p:spTree>
    <p:extLst>
      <p:ext uri="{BB962C8B-B14F-4D97-AF65-F5344CB8AC3E}">
        <p14:creationId xmlns:p14="http://schemas.microsoft.com/office/powerpoint/2010/main" val="411864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birds and bees funny">
            <a:extLst>
              <a:ext uri="{FF2B5EF4-FFF2-40B4-BE49-F238E27FC236}">
                <a16:creationId xmlns:a16="http://schemas.microsoft.com/office/drawing/2014/main" id="{E8145693-AC8C-4D53-A8EC-29167825F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328" y="210777"/>
            <a:ext cx="4709922" cy="650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70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irds and bees funny">
            <a:extLst>
              <a:ext uri="{FF2B5EF4-FFF2-40B4-BE49-F238E27FC236}">
                <a16:creationId xmlns:a16="http://schemas.microsoft.com/office/drawing/2014/main" id="{8E51546A-17BC-48F2-AC00-70C6AEB58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693" y="118872"/>
            <a:ext cx="9268358" cy="662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8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B6020A-288E-471D-B468-8789281581F9}"/>
              </a:ext>
            </a:extLst>
          </p:cNvPr>
          <p:cNvSpPr>
            <a:spLocks noGrp="1"/>
          </p:cNvSpPr>
          <p:nvPr>
            <p:ph type="title"/>
          </p:nvPr>
        </p:nvSpPr>
        <p:spPr>
          <a:xfrm>
            <a:off x="838711" y="124997"/>
            <a:ext cx="10520702" cy="1009562"/>
          </a:xfrm>
        </p:spPr>
        <p:txBody>
          <a:bodyPr>
            <a:normAutofit/>
          </a:bodyPr>
          <a:lstStyle/>
          <a:p>
            <a:r>
              <a:rPr lang="en-US" b="1" dirty="0">
                <a:latin typeface="Book Antiqua" panose="02040602050305030304" pitchFamily="18" charset="0"/>
              </a:rPr>
              <a:t>Normal Puberty/Sexual Development</a:t>
            </a:r>
          </a:p>
        </p:txBody>
      </p:sp>
      <p:sp>
        <p:nvSpPr>
          <p:cNvPr id="3" name="Content Placeholder 2">
            <a:extLst>
              <a:ext uri="{FF2B5EF4-FFF2-40B4-BE49-F238E27FC236}">
                <a16:creationId xmlns:a16="http://schemas.microsoft.com/office/drawing/2014/main" id="{761640D1-28DD-40D0-BF79-DBF0877EF1AC}"/>
              </a:ext>
            </a:extLst>
          </p:cNvPr>
          <p:cNvSpPr>
            <a:spLocks noGrp="1"/>
          </p:cNvSpPr>
          <p:nvPr>
            <p:ph idx="1"/>
          </p:nvPr>
        </p:nvSpPr>
        <p:spPr>
          <a:xfrm>
            <a:off x="206690" y="1222683"/>
            <a:ext cx="11778620" cy="5635317"/>
          </a:xfrm>
        </p:spPr>
        <p:txBody>
          <a:bodyPr>
            <a:normAutofit/>
          </a:bodyPr>
          <a:lstStyle/>
          <a:p>
            <a:r>
              <a:rPr lang="en-US" sz="3200" dirty="0"/>
              <a:t>When does puberty start?</a:t>
            </a:r>
          </a:p>
          <a:p>
            <a:pPr lvl="1"/>
            <a:r>
              <a:rPr lang="en-US" sz="3200" dirty="0"/>
              <a:t>Mean onset for girls is 9.5-10 years old (range 8-12, 2</a:t>
            </a:r>
            <a:r>
              <a:rPr lang="en-US" sz="3200" baseline="30000" dirty="0"/>
              <a:t>nd</a:t>
            </a:r>
            <a:r>
              <a:rPr lang="en-US" sz="3200" dirty="0"/>
              <a:t>-6</a:t>
            </a:r>
            <a:r>
              <a:rPr lang="en-US" sz="3200" baseline="30000" dirty="0"/>
              <a:t>th</a:t>
            </a:r>
            <a:r>
              <a:rPr lang="en-US" sz="3200" dirty="0"/>
              <a:t> grade)</a:t>
            </a:r>
          </a:p>
          <a:p>
            <a:pPr lvl="1"/>
            <a:r>
              <a:rPr lang="en-US" sz="3200" dirty="0"/>
              <a:t>Mean onset for boys is 11.5 (range 9-13)</a:t>
            </a:r>
          </a:p>
          <a:p>
            <a:r>
              <a:rPr lang="en-US" sz="3200" dirty="0"/>
              <a:t>Normal progression of puberty</a:t>
            </a:r>
          </a:p>
          <a:p>
            <a:pPr lvl="1"/>
            <a:r>
              <a:rPr lang="en-US" sz="3200" dirty="0"/>
              <a:t>“Boobs, Pubes, Spurt, Squirt”</a:t>
            </a:r>
          </a:p>
          <a:p>
            <a:pPr lvl="1"/>
            <a:r>
              <a:rPr lang="en-US" sz="3200" dirty="0"/>
              <a:t>Menarche (first period) is 2-2.5 years after breast</a:t>
            </a:r>
          </a:p>
          <a:p>
            <a:pPr marL="457200" lvl="1" indent="0">
              <a:buNone/>
            </a:pPr>
            <a:r>
              <a:rPr lang="en-US" sz="3200" dirty="0"/>
              <a:t> development starts</a:t>
            </a:r>
          </a:p>
          <a:p>
            <a:r>
              <a:rPr lang="en-US" sz="3200" dirty="0"/>
              <a:t>When does the brain mature/develop???</a:t>
            </a:r>
          </a:p>
          <a:p>
            <a:pPr lvl="1"/>
            <a:r>
              <a:rPr lang="en-US" sz="3200" b="1" i="1" dirty="0"/>
              <a:t>The brain does not fully mature until the mid-to-late 20’s</a:t>
            </a:r>
            <a:endParaRPr lang="en-US" sz="3200" dirty="0"/>
          </a:p>
          <a:p>
            <a:pPr lvl="1"/>
            <a:r>
              <a:rPr lang="en-US" sz="3200" dirty="0"/>
              <a:t>Teen brains naturally make impulsive, risk-taking decisions</a:t>
            </a:r>
          </a:p>
        </p:txBody>
      </p:sp>
      <p:pic>
        <p:nvPicPr>
          <p:cNvPr id="1026" name="Picture 2" descr="Image result for male female symbol">
            <a:extLst>
              <a:ext uri="{FF2B5EF4-FFF2-40B4-BE49-F238E27FC236}">
                <a16:creationId xmlns:a16="http://schemas.microsoft.com/office/drawing/2014/main" id="{2D4CCE12-C1BA-4475-A44B-97F366CB22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69986" y="2421714"/>
            <a:ext cx="2615324" cy="261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3480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F1740-0A24-46F4-9A7A-77B893C04C33}"/>
              </a:ext>
            </a:extLst>
          </p:cNvPr>
          <p:cNvPicPr>
            <a:picLocks noChangeAspect="1"/>
          </p:cNvPicPr>
          <p:nvPr/>
        </p:nvPicPr>
        <p:blipFill>
          <a:blip r:embed="rId3"/>
          <a:stretch>
            <a:fillRect/>
          </a:stretch>
        </p:blipFill>
        <p:spPr>
          <a:xfrm>
            <a:off x="390913" y="1212388"/>
            <a:ext cx="5800725" cy="5133975"/>
          </a:xfrm>
          <a:prstGeom prst="rect">
            <a:avLst/>
          </a:prstGeom>
        </p:spPr>
      </p:pic>
      <p:pic>
        <p:nvPicPr>
          <p:cNvPr id="3" name="Picture 2">
            <a:extLst>
              <a:ext uri="{FF2B5EF4-FFF2-40B4-BE49-F238E27FC236}">
                <a16:creationId xmlns:a16="http://schemas.microsoft.com/office/drawing/2014/main" id="{D0BB995A-028A-472D-ADFA-71675FA004D3}"/>
              </a:ext>
            </a:extLst>
          </p:cNvPr>
          <p:cNvPicPr>
            <a:picLocks noChangeAspect="1"/>
          </p:cNvPicPr>
          <p:nvPr/>
        </p:nvPicPr>
        <p:blipFill>
          <a:blip r:embed="rId4"/>
          <a:stretch>
            <a:fillRect/>
          </a:stretch>
        </p:blipFill>
        <p:spPr>
          <a:xfrm>
            <a:off x="7349073" y="503244"/>
            <a:ext cx="4324350" cy="4800600"/>
          </a:xfrm>
          <a:prstGeom prst="rect">
            <a:avLst/>
          </a:prstGeom>
        </p:spPr>
      </p:pic>
      <p:sp>
        <p:nvSpPr>
          <p:cNvPr id="5" name="TextBox 4">
            <a:extLst>
              <a:ext uri="{FF2B5EF4-FFF2-40B4-BE49-F238E27FC236}">
                <a16:creationId xmlns:a16="http://schemas.microsoft.com/office/drawing/2014/main" id="{87F8C447-7758-45F1-8E84-083F4FCBC69A}"/>
              </a:ext>
            </a:extLst>
          </p:cNvPr>
          <p:cNvSpPr txBox="1"/>
          <p:nvPr/>
        </p:nvSpPr>
        <p:spPr>
          <a:xfrm>
            <a:off x="802342" y="566057"/>
            <a:ext cx="5611544" cy="646331"/>
          </a:xfrm>
          <a:prstGeom prst="rect">
            <a:avLst/>
          </a:prstGeom>
          <a:noFill/>
        </p:spPr>
        <p:txBody>
          <a:bodyPr wrap="square" rtlCol="0">
            <a:spAutoFit/>
          </a:bodyPr>
          <a:lstStyle/>
          <a:p>
            <a:r>
              <a:rPr lang="en-US" sz="3600" b="1" dirty="0">
                <a:latin typeface="Book Antiqua" panose="02040602050305030304" pitchFamily="18" charset="0"/>
              </a:rPr>
              <a:t>Normal Female Puberty</a:t>
            </a:r>
          </a:p>
        </p:txBody>
      </p:sp>
      <p:sp>
        <p:nvSpPr>
          <p:cNvPr id="6" name="TextBox 5">
            <a:extLst>
              <a:ext uri="{FF2B5EF4-FFF2-40B4-BE49-F238E27FC236}">
                <a16:creationId xmlns:a16="http://schemas.microsoft.com/office/drawing/2014/main" id="{E5591E6A-C790-48B5-91E4-B79F8205EEBB}"/>
              </a:ext>
            </a:extLst>
          </p:cNvPr>
          <p:cNvSpPr txBox="1"/>
          <p:nvPr/>
        </p:nvSpPr>
        <p:spPr>
          <a:xfrm>
            <a:off x="7074843" y="5303844"/>
            <a:ext cx="5043076" cy="646331"/>
          </a:xfrm>
          <a:prstGeom prst="rect">
            <a:avLst/>
          </a:prstGeom>
          <a:noFill/>
        </p:spPr>
        <p:txBody>
          <a:bodyPr wrap="square" rtlCol="0">
            <a:spAutoFit/>
          </a:bodyPr>
          <a:lstStyle/>
          <a:p>
            <a:r>
              <a:rPr lang="en-US" sz="3600" b="1" dirty="0">
                <a:latin typeface="Book Antiqua" panose="02040602050305030304" pitchFamily="18" charset="0"/>
              </a:rPr>
              <a:t>Normal Male Puberty</a:t>
            </a:r>
          </a:p>
        </p:txBody>
      </p:sp>
      <p:sp>
        <p:nvSpPr>
          <p:cNvPr id="7" name="TextBox 6">
            <a:extLst>
              <a:ext uri="{FF2B5EF4-FFF2-40B4-BE49-F238E27FC236}">
                <a16:creationId xmlns:a16="http://schemas.microsoft.com/office/drawing/2014/main" id="{5AF6DBF3-EC8D-4245-B7A5-ABE1D4A9EDF1}"/>
              </a:ext>
            </a:extLst>
          </p:cNvPr>
          <p:cNvSpPr txBox="1"/>
          <p:nvPr/>
        </p:nvSpPr>
        <p:spPr>
          <a:xfrm>
            <a:off x="10499871" y="6592941"/>
            <a:ext cx="2937163" cy="307777"/>
          </a:xfrm>
          <a:prstGeom prst="rect">
            <a:avLst/>
          </a:prstGeom>
          <a:noFill/>
        </p:spPr>
        <p:txBody>
          <a:bodyPr wrap="square" rtlCol="0">
            <a:spAutoFit/>
          </a:bodyPr>
          <a:lstStyle/>
          <a:p>
            <a:r>
              <a:rPr lang="en-US" sz="1400" dirty="0"/>
              <a:t>From UpToDate.com</a:t>
            </a:r>
          </a:p>
        </p:txBody>
      </p:sp>
    </p:spTree>
    <p:extLst>
      <p:ext uri="{BB962C8B-B14F-4D97-AF65-F5344CB8AC3E}">
        <p14:creationId xmlns:p14="http://schemas.microsoft.com/office/powerpoint/2010/main" val="732682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CEF4B-247D-49EE-B8A3-33149F3085B6}"/>
              </a:ext>
            </a:extLst>
          </p:cNvPr>
          <p:cNvPicPr>
            <a:picLocks noChangeAspect="1"/>
          </p:cNvPicPr>
          <p:nvPr/>
        </p:nvPicPr>
        <p:blipFill>
          <a:blip r:embed="rId3"/>
          <a:stretch>
            <a:fillRect/>
          </a:stretch>
        </p:blipFill>
        <p:spPr>
          <a:xfrm>
            <a:off x="37484" y="1371953"/>
            <a:ext cx="6021940" cy="5158796"/>
          </a:xfrm>
          <a:prstGeom prst="rect">
            <a:avLst/>
          </a:prstGeom>
        </p:spPr>
      </p:pic>
      <p:sp>
        <p:nvSpPr>
          <p:cNvPr id="3" name="Title 2">
            <a:extLst>
              <a:ext uri="{FF2B5EF4-FFF2-40B4-BE49-F238E27FC236}">
                <a16:creationId xmlns:a16="http://schemas.microsoft.com/office/drawing/2014/main" id="{8E871D09-6C92-4822-BDEF-8EFDB72CE5D9}"/>
              </a:ext>
            </a:extLst>
          </p:cNvPr>
          <p:cNvSpPr>
            <a:spLocks noGrp="1"/>
          </p:cNvSpPr>
          <p:nvPr>
            <p:ph type="title"/>
          </p:nvPr>
        </p:nvSpPr>
        <p:spPr>
          <a:xfrm>
            <a:off x="890451" y="-79012"/>
            <a:ext cx="10515600" cy="1325563"/>
          </a:xfrm>
        </p:spPr>
        <p:txBody>
          <a:bodyPr>
            <a:normAutofit/>
          </a:bodyPr>
          <a:lstStyle/>
          <a:p>
            <a:pPr algn="ctr"/>
            <a:r>
              <a:rPr lang="en-US" sz="5400" b="1" u="sng" dirty="0">
                <a:latin typeface="Book Antiqua" panose="02040602050305030304" pitchFamily="18" charset="0"/>
              </a:rPr>
              <a:t>Your Two Brains</a:t>
            </a:r>
          </a:p>
        </p:txBody>
      </p:sp>
      <p:sp>
        <p:nvSpPr>
          <p:cNvPr id="4" name="TextBox 3">
            <a:extLst>
              <a:ext uri="{FF2B5EF4-FFF2-40B4-BE49-F238E27FC236}">
                <a16:creationId xmlns:a16="http://schemas.microsoft.com/office/drawing/2014/main" id="{744A44E8-5E0F-4854-ABD4-143B22BDD425}"/>
              </a:ext>
            </a:extLst>
          </p:cNvPr>
          <p:cNvSpPr txBox="1"/>
          <p:nvPr/>
        </p:nvSpPr>
        <p:spPr>
          <a:xfrm>
            <a:off x="6364224" y="990518"/>
            <a:ext cx="5790292" cy="5909310"/>
          </a:xfrm>
          <a:prstGeom prst="rect">
            <a:avLst/>
          </a:prstGeom>
          <a:noFill/>
        </p:spPr>
        <p:txBody>
          <a:bodyPr wrap="square" rtlCol="0">
            <a:spAutoFit/>
          </a:bodyPr>
          <a:lstStyle/>
          <a:p>
            <a:r>
              <a:rPr lang="en-US" b="1" u="sng" dirty="0">
                <a:latin typeface="Book Antiqua" panose="02040602050305030304" pitchFamily="18" charset="0"/>
              </a:rPr>
              <a:t>“The Feeling Brain”</a:t>
            </a:r>
            <a:r>
              <a:rPr lang="en-US" b="1" dirty="0">
                <a:latin typeface="Book Antiqua" panose="02040602050305030304" pitchFamily="18" charset="0"/>
              </a:rPr>
              <a:t> </a:t>
            </a:r>
            <a:r>
              <a:rPr lang="en-US" dirty="0">
                <a:latin typeface="Book Antiqua" panose="02040602050305030304" pitchFamily="18" charset="0"/>
              </a:rPr>
              <a:t>(The Limbic System)</a:t>
            </a:r>
          </a:p>
          <a:p>
            <a:pPr marL="285750" indent="-285750">
              <a:buFont typeface="Arial" panose="020B0604020202020204" pitchFamily="34" charset="0"/>
              <a:buChar char="•"/>
            </a:pPr>
            <a:r>
              <a:rPr lang="en-US" dirty="0">
                <a:latin typeface="Book Antiqua" panose="02040602050305030304" pitchFamily="18" charset="0"/>
              </a:rPr>
              <a:t>Where emotions come from</a:t>
            </a:r>
          </a:p>
          <a:p>
            <a:pPr marL="285750" indent="-285750">
              <a:buFont typeface="Arial" panose="020B0604020202020204" pitchFamily="34" charset="0"/>
              <a:buChar char="•"/>
            </a:pPr>
            <a:r>
              <a:rPr lang="en-US" dirty="0">
                <a:latin typeface="Book Antiqua" panose="02040602050305030304" pitchFamily="18" charset="0"/>
              </a:rPr>
              <a:t>Automatic and responds to stimuli extremely fast</a:t>
            </a:r>
          </a:p>
          <a:p>
            <a:pPr marL="285750" indent="-285750">
              <a:buFont typeface="Arial" panose="020B0604020202020204" pitchFamily="34" charset="0"/>
              <a:buChar char="•"/>
            </a:pPr>
            <a:r>
              <a:rPr lang="en-US" dirty="0">
                <a:latin typeface="Book Antiqua" panose="02040602050305030304" pitchFamily="18" charset="0"/>
              </a:rPr>
              <a:t>3 main objectives:</a:t>
            </a:r>
          </a:p>
          <a:p>
            <a:pPr marL="742950" lvl="1" indent="-285750">
              <a:buFont typeface="Arial" panose="020B0604020202020204" pitchFamily="34" charset="0"/>
              <a:buChar char="•"/>
            </a:pPr>
            <a:r>
              <a:rPr lang="en-US" dirty="0">
                <a:latin typeface="Book Antiqua" panose="02040602050305030304" pitchFamily="18" charset="0"/>
              </a:rPr>
              <a:t>To survive physically</a:t>
            </a:r>
          </a:p>
          <a:p>
            <a:pPr marL="742950" lvl="1" indent="-285750">
              <a:buFont typeface="Arial" panose="020B0604020202020204" pitchFamily="34" charset="0"/>
              <a:buChar char="•"/>
            </a:pPr>
            <a:r>
              <a:rPr lang="en-US" dirty="0">
                <a:latin typeface="Book Antiqua" panose="02040602050305030304" pitchFamily="18" charset="0"/>
              </a:rPr>
              <a:t>To avoid pain</a:t>
            </a:r>
          </a:p>
          <a:p>
            <a:pPr marL="742950" lvl="1" indent="-285750">
              <a:buFont typeface="Arial" panose="020B0604020202020204" pitchFamily="34" charset="0"/>
              <a:buChar char="•"/>
            </a:pPr>
            <a:r>
              <a:rPr lang="en-US" dirty="0">
                <a:latin typeface="Book Antiqua" panose="02040602050305030304" pitchFamily="18" charset="0"/>
              </a:rPr>
              <a:t>To pursue pleasure</a:t>
            </a:r>
          </a:p>
          <a:p>
            <a:pPr marL="285750" indent="-285750">
              <a:buFont typeface="Arial" panose="020B0604020202020204" pitchFamily="34" charset="0"/>
              <a:buChar char="•"/>
            </a:pPr>
            <a:r>
              <a:rPr lang="en-US" dirty="0">
                <a:latin typeface="Book Antiqua" panose="02040602050305030304" pitchFamily="18" charset="0"/>
              </a:rPr>
              <a:t>Weakness – it does not know right from wrong!</a:t>
            </a:r>
          </a:p>
          <a:p>
            <a:pPr marL="742950" lvl="1" indent="-285750">
              <a:buFont typeface="Arial" panose="020B0604020202020204" pitchFamily="34" charset="0"/>
              <a:buChar char="•"/>
            </a:pPr>
            <a:endParaRPr lang="en-US" dirty="0">
              <a:latin typeface="Book Antiqua" panose="02040602050305030304" pitchFamily="18" charset="0"/>
            </a:endParaRPr>
          </a:p>
          <a:p>
            <a:r>
              <a:rPr lang="en-US" b="1" u="sng" dirty="0">
                <a:latin typeface="Book Antiqua" panose="02040602050305030304" pitchFamily="18" charset="0"/>
              </a:rPr>
              <a:t>“The Thinking Brain”</a:t>
            </a:r>
            <a:r>
              <a:rPr lang="en-US" b="1" dirty="0">
                <a:latin typeface="Book Antiqua" panose="02040602050305030304" pitchFamily="18" charset="0"/>
              </a:rPr>
              <a:t> </a:t>
            </a:r>
            <a:r>
              <a:rPr lang="en-US" dirty="0">
                <a:latin typeface="Book Antiqua" panose="02040602050305030304" pitchFamily="18" charset="0"/>
              </a:rPr>
              <a:t>(The Pre-Frontal Cortex)</a:t>
            </a:r>
          </a:p>
          <a:p>
            <a:pPr marL="285750" indent="-285750">
              <a:buFont typeface="Arial" panose="020B0604020202020204" pitchFamily="34" charset="0"/>
              <a:buChar char="•"/>
            </a:pPr>
            <a:r>
              <a:rPr lang="en-US" dirty="0">
                <a:latin typeface="Book Antiqua" panose="02040602050305030304" pitchFamily="18" charset="0"/>
              </a:rPr>
              <a:t>Slower acting</a:t>
            </a:r>
          </a:p>
          <a:p>
            <a:pPr marL="285750" indent="-285750">
              <a:buFont typeface="Arial" panose="020B0604020202020204" pitchFamily="34" charset="0"/>
              <a:buChar char="•"/>
            </a:pPr>
            <a:r>
              <a:rPr lang="en-US" dirty="0">
                <a:latin typeface="Book Antiqua" panose="02040602050305030304" pitchFamily="18" charset="0"/>
              </a:rPr>
              <a:t>Takes time to develop</a:t>
            </a:r>
          </a:p>
          <a:p>
            <a:pPr marL="285750" indent="-285750">
              <a:buFont typeface="Arial" panose="020B0604020202020204" pitchFamily="34" charset="0"/>
              <a:buChar char="•"/>
            </a:pPr>
            <a:r>
              <a:rPr lang="en-US" dirty="0">
                <a:latin typeface="Book Antiqua" panose="02040602050305030304" pitchFamily="18" charset="0"/>
              </a:rPr>
              <a:t>Where we learn to:</a:t>
            </a:r>
          </a:p>
          <a:p>
            <a:pPr marL="742950" lvl="1" indent="-285750">
              <a:buFont typeface="Arial" panose="020B0604020202020204" pitchFamily="34" charset="0"/>
              <a:buChar char="•"/>
            </a:pPr>
            <a:r>
              <a:rPr lang="en-US" dirty="0">
                <a:latin typeface="Book Antiqua" panose="02040602050305030304" pitchFamily="18" charset="0"/>
              </a:rPr>
              <a:t>Plan</a:t>
            </a:r>
          </a:p>
          <a:p>
            <a:pPr marL="742950" lvl="1" indent="-285750">
              <a:buFont typeface="Arial" panose="020B0604020202020204" pitchFamily="34" charset="0"/>
              <a:buChar char="•"/>
            </a:pPr>
            <a:r>
              <a:rPr lang="en-US" dirty="0">
                <a:latin typeface="Book Antiqua" panose="02040602050305030304" pitchFamily="18" charset="0"/>
              </a:rPr>
              <a:t>Solve Problems</a:t>
            </a:r>
          </a:p>
          <a:p>
            <a:pPr marL="742950" lvl="1" indent="-285750">
              <a:buFont typeface="Arial" panose="020B0604020202020204" pitchFamily="34" charset="0"/>
              <a:buChar char="•"/>
            </a:pPr>
            <a:r>
              <a:rPr lang="en-US" dirty="0">
                <a:latin typeface="Book Antiqua" panose="02040602050305030304" pitchFamily="18" charset="0"/>
              </a:rPr>
              <a:t>Weigh consequences, learn right from wrong</a:t>
            </a:r>
          </a:p>
          <a:p>
            <a:pPr marL="742950" lvl="1" indent="-285750">
              <a:buFont typeface="Arial" panose="020B0604020202020204" pitchFamily="34" charset="0"/>
              <a:buChar char="•"/>
            </a:pPr>
            <a:r>
              <a:rPr lang="en-US" b="1" i="1" dirty="0">
                <a:latin typeface="Book Antiqua" panose="02040602050305030304" pitchFamily="18" charset="0"/>
              </a:rPr>
              <a:t>Use self-control (!!!)</a:t>
            </a:r>
            <a:endParaRPr lang="en-US" dirty="0">
              <a:latin typeface="Book Antiqua" panose="02040602050305030304" pitchFamily="18" charset="0"/>
            </a:endParaRPr>
          </a:p>
          <a:p>
            <a:pPr marL="742950" lvl="1" indent="-285750">
              <a:buFont typeface="Arial" panose="020B0604020202020204" pitchFamily="34" charset="0"/>
              <a:buChar char="•"/>
            </a:pPr>
            <a:r>
              <a:rPr lang="en-US" dirty="0">
                <a:latin typeface="Book Antiqua" panose="02040602050305030304" pitchFamily="18" charset="0"/>
              </a:rPr>
              <a:t>Develop “brakes” for our basic emotions and drives (take charge of “the feeling brain”)</a:t>
            </a:r>
          </a:p>
          <a:p>
            <a:pPr marL="285750" indent="-285750">
              <a:buFont typeface="Arial" panose="020B0604020202020204" pitchFamily="34" charset="0"/>
              <a:buChar char="•"/>
            </a:pPr>
            <a:r>
              <a:rPr lang="en-US" dirty="0">
                <a:latin typeface="Book Antiqua" panose="02040602050305030304" pitchFamily="18" charset="0"/>
              </a:rPr>
              <a:t>Not fully developed until mid-to-late 20’s!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19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 calcmode="lin" valueType="num">
                                      <p:cBhvr additive="base">
                                        <p:cTn id="4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anim calcmode="lin" valueType="num">
                                      <p:cBhvr additive="base">
                                        <p:cTn id="5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 calcmode="lin" valueType="num">
                                      <p:cBhvr additive="base">
                                        <p:cTn id="5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anim calcmode="lin" valueType="num">
                                      <p:cBhvr additive="base">
                                        <p:cTn id="6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13" end="13"/>
                                            </p:txEl>
                                          </p:spTgt>
                                        </p:tgtEl>
                                        <p:attrNameLst>
                                          <p:attrName>style.visibility</p:attrName>
                                        </p:attrNameLst>
                                      </p:cBhvr>
                                      <p:to>
                                        <p:strVal val="visible"/>
                                      </p:to>
                                    </p:set>
                                    <p:anim calcmode="lin" valueType="num">
                                      <p:cBhvr additive="base">
                                        <p:cTn id="6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14" end="14"/>
                                            </p:txEl>
                                          </p:spTgt>
                                        </p:tgtEl>
                                        <p:attrNameLst>
                                          <p:attrName>style.visibility</p:attrName>
                                        </p:attrNameLst>
                                      </p:cBhvr>
                                      <p:to>
                                        <p:strVal val="visible"/>
                                      </p:to>
                                    </p:set>
                                    <p:anim calcmode="lin" valueType="num">
                                      <p:cBhvr additive="base">
                                        <p:cTn id="69"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4" end="1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15" end="15"/>
                                            </p:txEl>
                                          </p:spTgt>
                                        </p:tgtEl>
                                        <p:attrNameLst>
                                          <p:attrName>style.visibility</p:attrName>
                                        </p:attrNameLst>
                                      </p:cBhvr>
                                      <p:to>
                                        <p:strVal val="visible"/>
                                      </p:to>
                                    </p:set>
                                    <p:anim calcmode="lin" valueType="num">
                                      <p:cBhvr additive="base">
                                        <p:cTn id="73"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5" end="1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16" end="16"/>
                                            </p:txEl>
                                          </p:spTgt>
                                        </p:tgtEl>
                                        <p:attrNameLst>
                                          <p:attrName>style.visibility</p:attrName>
                                        </p:attrNameLst>
                                      </p:cBhvr>
                                      <p:to>
                                        <p:strVal val="visible"/>
                                      </p:to>
                                    </p:set>
                                    <p:anim calcmode="lin" valueType="num">
                                      <p:cBhvr additive="base">
                                        <p:cTn id="77"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6" end="16"/>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17" end="17"/>
                                            </p:txEl>
                                          </p:spTgt>
                                        </p:tgtEl>
                                        <p:attrNameLst>
                                          <p:attrName>style.visibility</p:attrName>
                                        </p:attrNameLst>
                                      </p:cBhvr>
                                      <p:to>
                                        <p:strVal val="visible"/>
                                      </p:to>
                                    </p:set>
                                    <p:anim calcmode="lin" valueType="num">
                                      <p:cBhvr additive="base">
                                        <p:cTn id="81" dur="5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17" end="17"/>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
                                            <p:txEl>
                                              <p:pRg st="18" end="18"/>
                                            </p:txEl>
                                          </p:spTgt>
                                        </p:tgtEl>
                                        <p:attrNameLst>
                                          <p:attrName>style.visibility</p:attrName>
                                        </p:attrNameLst>
                                      </p:cBhvr>
                                      <p:to>
                                        <p:strVal val="visible"/>
                                      </p:to>
                                    </p:set>
                                    <p:anim calcmode="lin" valueType="num">
                                      <p:cBhvr additive="base">
                                        <p:cTn id="85" dur="500" fill="hold"/>
                                        <p:tgtEl>
                                          <p:spTgt spid="4">
                                            <p:txEl>
                                              <p:pRg st="18" end="18"/>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91F699-2780-42FA-9793-68764752F491}"/>
              </a:ext>
            </a:extLst>
          </p:cNvPr>
          <p:cNvSpPr>
            <a:spLocks noGrp="1"/>
          </p:cNvSpPr>
          <p:nvPr>
            <p:ph type="title"/>
          </p:nvPr>
        </p:nvSpPr>
        <p:spPr>
          <a:xfrm>
            <a:off x="1179226" y="826680"/>
            <a:ext cx="9833548" cy="1325563"/>
          </a:xfrm>
        </p:spPr>
        <p:txBody>
          <a:bodyPr>
            <a:normAutofit/>
          </a:bodyPr>
          <a:lstStyle/>
          <a:p>
            <a:pPr algn="ctr"/>
            <a:r>
              <a:rPr lang="en-US" sz="4000" b="1" dirty="0">
                <a:solidFill>
                  <a:srgbClr val="FFFFFF"/>
                </a:solidFill>
                <a:latin typeface="Book Antiqua" panose="02040602050305030304" pitchFamily="18" charset="0"/>
              </a:rPr>
              <a:t>Normal Parent-Child Relationship Stages</a:t>
            </a:r>
            <a:br>
              <a:rPr lang="en-US" sz="4000" b="1" dirty="0">
                <a:solidFill>
                  <a:srgbClr val="FFFFFF"/>
                </a:solidFill>
                <a:latin typeface="Book Antiqua" panose="02040602050305030304" pitchFamily="18" charset="0"/>
              </a:rPr>
            </a:br>
            <a:r>
              <a:rPr lang="en-US" sz="2800" b="1" dirty="0">
                <a:solidFill>
                  <a:srgbClr val="FFFFFF"/>
                </a:solidFill>
                <a:latin typeface="Book Antiqua" panose="02040602050305030304" pitchFamily="18" charset="0"/>
              </a:rPr>
              <a:t>(aka “early brain development stages”)</a:t>
            </a:r>
          </a:p>
        </p:txBody>
      </p:sp>
      <p:sp>
        <p:nvSpPr>
          <p:cNvPr id="3" name="Content Placeholder 2">
            <a:extLst>
              <a:ext uri="{FF2B5EF4-FFF2-40B4-BE49-F238E27FC236}">
                <a16:creationId xmlns:a16="http://schemas.microsoft.com/office/drawing/2014/main" id="{4D482E8A-5797-4178-8CED-8563AACA4BF8}"/>
              </a:ext>
            </a:extLst>
          </p:cNvPr>
          <p:cNvSpPr>
            <a:spLocks noGrp="1"/>
          </p:cNvSpPr>
          <p:nvPr>
            <p:ph idx="1"/>
          </p:nvPr>
        </p:nvSpPr>
        <p:spPr>
          <a:xfrm>
            <a:off x="209006" y="3092970"/>
            <a:ext cx="11897650" cy="2693976"/>
          </a:xfrm>
        </p:spPr>
        <p:txBody>
          <a:bodyPr>
            <a:noAutofit/>
          </a:bodyPr>
          <a:lstStyle/>
          <a:p>
            <a:r>
              <a:rPr lang="en-US" sz="3600" dirty="0">
                <a:solidFill>
                  <a:srgbClr val="000000"/>
                </a:solidFill>
              </a:rPr>
              <a:t>“Copycat” Phase – ages 2 to 5 = consequential copying</a:t>
            </a:r>
          </a:p>
          <a:p>
            <a:r>
              <a:rPr lang="en-US" sz="3600" dirty="0">
                <a:solidFill>
                  <a:srgbClr val="000000"/>
                </a:solidFill>
              </a:rPr>
              <a:t>“Counseling” Phase – ages 6 to 11 = </a:t>
            </a:r>
            <a:r>
              <a:rPr lang="en-US" sz="3600" b="1" i="1" dirty="0">
                <a:solidFill>
                  <a:srgbClr val="000000"/>
                </a:solidFill>
              </a:rPr>
              <a:t>considering</a:t>
            </a:r>
            <a:r>
              <a:rPr lang="en-US" sz="3600" dirty="0">
                <a:solidFill>
                  <a:srgbClr val="000000"/>
                </a:solidFill>
              </a:rPr>
              <a:t> their beliefs</a:t>
            </a:r>
          </a:p>
          <a:p>
            <a:r>
              <a:rPr lang="en-US" sz="3600" dirty="0">
                <a:solidFill>
                  <a:srgbClr val="000000"/>
                </a:solidFill>
              </a:rPr>
              <a:t>“Coaching” Phase – ages 12 to adult = </a:t>
            </a:r>
            <a:r>
              <a:rPr lang="en-US" sz="3600" b="1" i="1" dirty="0">
                <a:solidFill>
                  <a:srgbClr val="000000"/>
                </a:solidFill>
              </a:rPr>
              <a:t>adjusting</a:t>
            </a:r>
            <a:r>
              <a:rPr lang="en-US" sz="3600" dirty="0">
                <a:solidFill>
                  <a:srgbClr val="000000"/>
                </a:solidFill>
              </a:rPr>
              <a:t> their beliefs</a:t>
            </a:r>
          </a:p>
        </p:txBody>
      </p:sp>
    </p:spTree>
    <p:extLst>
      <p:ext uri="{BB962C8B-B14F-4D97-AF65-F5344CB8AC3E}">
        <p14:creationId xmlns:p14="http://schemas.microsoft.com/office/powerpoint/2010/main" val="17958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birds and bees funny">
            <a:extLst>
              <a:ext uri="{FF2B5EF4-FFF2-40B4-BE49-F238E27FC236}">
                <a16:creationId xmlns:a16="http://schemas.microsoft.com/office/drawing/2014/main" id="{CB67E541-04E2-4885-8275-1F01538B2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93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children posing for a photo&#10;&#10;Description automatically generated with medium confidence">
            <a:extLst>
              <a:ext uri="{FF2B5EF4-FFF2-40B4-BE49-F238E27FC236}">
                <a16:creationId xmlns:a16="http://schemas.microsoft.com/office/drawing/2014/main" id="{134AA4D4-5AFE-482E-B48B-0B171D6861CE}"/>
              </a:ext>
            </a:extLst>
          </p:cNvPr>
          <p:cNvPicPr>
            <a:picLocks noChangeAspect="1"/>
          </p:cNvPicPr>
          <p:nvPr/>
        </p:nvPicPr>
        <p:blipFill rotWithShape="1">
          <a:blip r:embed="rId3">
            <a:extLst>
              <a:ext uri="{28A0092B-C50C-407E-A947-70E740481C1C}">
                <a14:useLocalDpi xmlns:a14="http://schemas.microsoft.com/office/drawing/2010/main" val="0"/>
              </a:ext>
            </a:extLst>
          </a:blip>
          <a:srcRect l="1084" t="1" r="-200"/>
          <a:stretch/>
        </p:blipFill>
        <p:spPr>
          <a:xfrm>
            <a:off x="641276" y="643467"/>
            <a:ext cx="4013020" cy="2702558"/>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3881FA87-289E-4D28-B8A5-73897DAB3E88}"/>
              </a:ext>
            </a:extLst>
          </p:cNvPr>
          <p:cNvPicPr>
            <a:picLocks noChangeAspect="1"/>
          </p:cNvPicPr>
          <p:nvPr/>
        </p:nvPicPr>
        <p:blipFill rotWithShape="1">
          <a:blip r:embed="rId4">
            <a:extLst>
              <a:ext uri="{28A0092B-C50C-407E-A947-70E740481C1C}">
                <a14:useLocalDpi xmlns:a14="http://schemas.microsoft.com/office/drawing/2010/main" val="0"/>
              </a:ext>
            </a:extLst>
          </a:blip>
          <a:srcRect l="203" t="10847" r="-204" b="6904"/>
          <a:stretch/>
        </p:blipFill>
        <p:spPr>
          <a:xfrm>
            <a:off x="643467" y="3509433"/>
            <a:ext cx="4010830" cy="2705099"/>
          </a:xfrm>
          <a:prstGeom prst="rect">
            <a:avLst/>
          </a:prstGeom>
        </p:spPr>
      </p:pic>
      <p:pic>
        <p:nvPicPr>
          <p:cNvPr id="11" name="Picture 10" descr="A group of people posing for a photo on a beach&#10;&#10;Description automatically generated">
            <a:extLst>
              <a:ext uri="{FF2B5EF4-FFF2-40B4-BE49-F238E27FC236}">
                <a16:creationId xmlns:a16="http://schemas.microsoft.com/office/drawing/2014/main" id="{1B200790-1A29-48E3-B848-6A5A607AADE8}"/>
              </a:ext>
            </a:extLst>
          </p:cNvPr>
          <p:cNvPicPr>
            <a:picLocks noChangeAspect="1"/>
          </p:cNvPicPr>
          <p:nvPr/>
        </p:nvPicPr>
        <p:blipFill rotWithShape="1">
          <a:blip r:embed="rId5">
            <a:extLst>
              <a:ext uri="{28A0092B-C50C-407E-A947-70E740481C1C}">
                <a14:useLocalDpi xmlns:a14="http://schemas.microsoft.com/office/drawing/2010/main" val="0"/>
              </a:ext>
            </a:extLst>
          </a:blip>
          <a:srcRect l="9646" t="813" r="6625" b="-814"/>
          <a:stretch/>
        </p:blipFill>
        <p:spPr>
          <a:xfrm>
            <a:off x="4812633" y="643467"/>
            <a:ext cx="6735900" cy="5571066"/>
          </a:xfrm>
          <a:prstGeom prst="rect">
            <a:avLst/>
          </a:prstGeom>
        </p:spPr>
      </p:pic>
    </p:spTree>
    <p:extLst>
      <p:ext uri="{BB962C8B-B14F-4D97-AF65-F5344CB8AC3E}">
        <p14:creationId xmlns:p14="http://schemas.microsoft.com/office/powerpoint/2010/main" val="102044912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AE85C84-CBA1-4A35-9C84-126C15D2B4FD}"/>
              </a:ext>
            </a:extLst>
          </p:cNvPr>
          <p:cNvSpPr>
            <a:spLocks noGrp="1"/>
          </p:cNvSpPr>
          <p:nvPr>
            <p:ph type="title"/>
          </p:nvPr>
        </p:nvSpPr>
        <p:spPr>
          <a:xfrm>
            <a:off x="838200" y="365125"/>
            <a:ext cx="10515600" cy="1325563"/>
          </a:xfrm>
        </p:spPr>
        <p:txBody>
          <a:bodyPr>
            <a:normAutofit/>
          </a:bodyPr>
          <a:lstStyle/>
          <a:p>
            <a:r>
              <a:rPr lang="en-US" sz="4800" b="1" dirty="0">
                <a:latin typeface="Book Antiqua" panose="02040602050305030304" pitchFamily="18" charset="0"/>
              </a:rPr>
              <a:t>Current Methods of Sex Education</a:t>
            </a:r>
          </a:p>
        </p:txBody>
      </p:sp>
      <p:sp>
        <p:nvSpPr>
          <p:cNvPr id="3" name="Content Placeholder 2">
            <a:extLst>
              <a:ext uri="{FF2B5EF4-FFF2-40B4-BE49-F238E27FC236}">
                <a16:creationId xmlns:a16="http://schemas.microsoft.com/office/drawing/2014/main" id="{088BB583-99A3-4F79-9196-9CAF9065BA48}"/>
              </a:ext>
            </a:extLst>
          </p:cNvPr>
          <p:cNvSpPr>
            <a:spLocks noGrp="1"/>
          </p:cNvSpPr>
          <p:nvPr>
            <p:ph idx="1"/>
          </p:nvPr>
        </p:nvSpPr>
        <p:spPr>
          <a:xfrm>
            <a:off x="166789" y="2015406"/>
            <a:ext cx="6573478" cy="4477469"/>
          </a:xfrm>
        </p:spPr>
        <p:txBody>
          <a:bodyPr anchor="t">
            <a:normAutofit/>
          </a:bodyPr>
          <a:lstStyle/>
          <a:p>
            <a:r>
              <a:rPr lang="en-US" sz="4000" dirty="0">
                <a:solidFill>
                  <a:srgbClr val="FFFFFF"/>
                </a:solidFill>
              </a:rPr>
              <a:t>Sexual Risk Reduction (Comprehensive Sex Education)</a:t>
            </a:r>
          </a:p>
          <a:p>
            <a:r>
              <a:rPr lang="en-US" sz="4000" dirty="0">
                <a:solidFill>
                  <a:srgbClr val="FFFFFF"/>
                </a:solidFill>
              </a:rPr>
              <a:t>Sexual Risk Avoidance (Abstinence-based)</a:t>
            </a:r>
          </a:p>
          <a:p>
            <a:r>
              <a:rPr lang="en-US" sz="4000" b="1" i="1" dirty="0">
                <a:solidFill>
                  <a:srgbClr val="FFFFFF"/>
                </a:solidFill>
              </a:rPr>
              <a:t>Parents forming a child’s worldview…</a:t>
            </a:r>
          </a:p>
        </p:txBody>
      </p:sp>
      <p:pic>
        <p:nvPicPr>
          <p:cNvPr id="4104" name="Picture 8" descr="Image result for planned parenthood">
            <a:extLst>
              <a:ext uri="{FF2B5EF4-FFF2-40B4-BE49-F238E27FC236}">
                <a16:creationId xmlns:a16="http://schemas.microsoft.com/office/drawing/2014/main" id="{6365BD85-515D-4C3D-9EB4-8BF3F25CC7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58898" y="1891141"/>
            <a:ext cx="4166313" cy="173596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pic>
        <p:nvPicPr>
          <p:cNvPr id="4106" name="Picture 10" descr="Living Well Aware Logo">
            <a:extLst>
              <a:ext uri="{FF2B5EF4-FFF2-40B4-BE49-F238E27FC236}">
                <a16:creationId xmlns:a16="http://schemas.microsoft.com/office/drawing/2014/main" id="{E5E0972B-8A65-4E84-AB44-B063B93FF9B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40752" y="4146833"/>
            <a:ext cx="5116410" cy="805834"/>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1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B5600BB0-4924-4D9C-90AA-6D4BFBB16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157" y="-2088873"/>
            <a:ext cx="6207606" cy="11035745"/>
          </a:xfrm>
          <a:prstGeom prst="rect">
            <a:avLst/>
          </a:prstGeom>
        </p:spPr>
      </p:pic>
      <p:sp>
        <p:nvSpPr>
          <p:cNvPr id="4" name="TextBox 3">
            <a:extLst>
              <a:ext uri="{FF2B5EF4-FFF2-40B4-BE49-F238E27FC236}">
                <a16:creationId xmlns:a16="http://schemas.microsoft.com/office/drawing/2014/main" id="{D2AF18DF-691C-4509-A3D7-5EA1259887A6}"/>
              </a:ext>
            </a:extLst>
          </p:cNvPr>
          <p:cNvSpPr txBox="1"/>
          <p:nvPr/>
        </p:nvSpPr>
        <p:spPr>
          <a:xfrm>
            <a:off x="245582" y="1604118"/>
            <a:ext cx="4331643" cy="3170099"/>
          </a:xfrm>
          <a:prstGeom prst="rect">
            <a:avLst/>
          </a:prstGeom>
          <a:noFill/>
        </p:spPr>
        <p:txBody>
          <a:bodyPr wrap="square" rtlCol="0">
            <a:spAutoFit/>
          </a:bodyPr>
          <a:lstStyle/>
          <a:p>
            <a:pPr algn="ctr"/>
            <a:r>
              <a:rPr lang="en-US" sz="4000" dirty="0"/>
              <a:t>“Role-Play” Activity from Austin ISD’s Comprehensive Sex Education program for 7</a:t>
            </a:r>
            <a:r>
              <a:rPr lang="en-US" sz="4000" baseline="30000" dirty="0"/>
              <a:t>th</a:t>
            </a:r>
            <a:r>
              <a:rPr lang="en-US" sz="4000" dirty="0"/>
              <a:t> grade (2019)</a:t>
            </a:r>
          </a:p>
        </p:txBody>
      </p:sp>
      <p:sp>
        <p:nvSpPr>
          <p:cNvPr id="2" name="Oval 1">
            <a:extLst>
              <a:ext uri="{FF2B5EF4-FFF2-40B4-BE49-F238E27FC236}">
                <a16:creationId xmlns:a16="http://schemas.microsoft.com/office/drawing/2014/main" id="{3A929665-CEEA-4105-9FAA-1F31CFF9B47C}"/>
              </a:ext>
            </a:extLst>
          </p:cNvPr>
          <p:cNvSpPr/>
          <p:nvPr/>
        </p:nvSpPr>
        <p:spPr>
          <a:xfrm>
            <a:off x="5246044" y="595667"/>
            <a:ext cx="4791456" cy="14682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08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C51ACFF7-B0F1-4155-BE78-FBFF8832C4DB}"/>
              </a:ext>
            </a:extLst>
          </p:cNvPr>
          <p:cNvPicPr>
            <a:picLocks noChangeAspect="1"/>
          </p:cNvPicPr>
          <p:nvPr/>
        </p:nvPicPr>
        <p:blipFill rotWithShape="1">
          <a:blip r:embed="rId3">
            <a:extLst>
              <a:ext uri="{28A0092B-C50C-407E-A947-70E740481C1C}">
                <a14:useLocalDpi xmlns:a14="http://schemas.microsoft.com/office/drawing/2010/main" val="0"/>
              </a:ext>
            </a:extLst>
          </a:blip>
          <a:srcRect t="5508" b="10222"/>
          <a:stretch/>
        </p:blipFill>
        <p:spPr>
          <a:xfrm>
            <a:off x="20" y="10"/>
            <a:ext cx="12191980" cy="6857990"/>
          </a:xfrm>
          <a:prstGeom prst="rect">
            <a:avLst/>
          </a:prstGeom>
        </p:spPr>
      </p:pic>
    </p:spTree>
    <p:extLst>
      <p:ext uri="{BB962C8B-B14F-4D97-AF65-F5344CB8AC3E}">
        <p14:creationId xmlns:p14="http://schemas.microsoft.com/office/powerpoint/2010/main" val="918860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952F9DD-1F51-4AAC-AA38-661F397994DD}"/>
              </a:ext>
            </a:extLst>
          </p:cNvPr>
          <p:cNvSpPr txBox="1">
            <a:spLocks/>
          </p:cNvSpPr>
          <p:nvPr/>
        </p:nvSpPr>
        <p:spPr>
          <a:xfrm>
            <a:off x="1732854" y="868482"/>
            <a:ext cx="8725987"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u="sng" dirty="0">
                <a:solidFill>
                  <a:srgbClr val="FFFFFF"/>
                </a:solidFill>
                <a:latin typeface="Book Antiqua" panose="02040602050305030304" pitchFamily="18" charset="0"/>
              </a:rPr>
              <a:t>A Vision for Our Kids</a:t>
            </a:r>
          </a:p>
          <a:p>
            <a:pPr algn="ctr"/>
            <a:r>
              <a:rPr lang="en-US" sz="2600" b="1" dirty="0">
                <a:solidFill>
                  <a:srgbClr val="FFFFFF"/>
                </a:solidFill>
                <a:latin typeface="Book Antiqua" panose="02040602050305030304" pitchFamily="18" charset="0"/>
              </a:rPr>
              <a:t>“Where there is no vision, the people are unrestrained.” – Proverbs 29:18</a:t>
            </a:r>
          </a:p>
        </p:txBody>
      </p:sp>
      <p:sp>
        <p:nvSpPr>
          <p:cNvPr id="13" name="Content Placeholder 2">
            <a:extLst>
              <a:ext uri="{FF2B5EF4-FFF2-40B4-BE49-F238E27FC236}">
                <a16:creationId xmlns:a16="http://schemas.microsoft.com/office/drawing/2014/main" id="{032F09BA-2113-4D76-A1BA-ECEFC01B497C}"/>
              </a:ext>
            </a:extLst>
          </p:cNvPr>
          <p:cNvSpPr>
            <a:spLocks noGrp="1"/>
          </p:cNvSpPr>
          <p:nvPr>
            <p:ph idx="1"/>
          </p:nvPr>
        </p:nvSpPr>
        <p:spPr>
          <a:xfrm>
            <a:off x="438913" y="2858153"/>
            <a:ext cx="11343784" cy="3908407"/>
          </a:xfrm>
        </p:spPr>
        <p:txBody>
          <a:bodyPr>
            <a:normAutofit/>
          </a:bodyPr>
          <a:lstStyle/>
          <a:p>
            <a:pPr algn="ctr"/>
            <a:r>
              <a:rPr lang="en-US" sz="6000" dirty="0"/>
              <a:t>Truth</a:t>
            </a:r>
          </a:p>
          <a:p>
            <a:pPr algn="ctr"/>
            <a:r>
              <a:rPr lang="en-US" sz="6000" dirty="0"/>
              <a:t>Grace</a:t>
            </a:r>
          </a:p>
          <a:p>
            <a:pPr marL="0" indent="0" algn="ctr">
              <a:buNone/>
            </a:pPr>
            <a:r>
              <a:rPr lang="en-US" sz="3500" dirty="0"/>
              <a:t>“And the Word became flesh and dwelt among us, and we have seen his glory, glory as of the only Son from the Father, full of </a:t>
            </a:r>
            <a:r>
              <a:rPr lang="en-US" sz="3500" b="1" i="1" dirty="0"/>
              <a:t>grace</a:t>
            </a:r>
            <a:r>
              <a:rPr lang="en-US" sz="3500" i="1" dirty="0"/>
              <a:t> </a:t>
            </a:r>
            <a:r>
              <a:rPr lang="en-US" sz="3500" dirty="0"/>
              <a:t>and</a:t>
            </a:r>
            <a:r>
              <a:rPr lang="en-US" sz="3500" i="1" dirty="0"/>
              <a:t> </a:t>
            </a:r>
            <a:r>
              <a:rPr lang="en-US" sz="3500" b="1" i="1" dirty="0"/>
              <a:t>truth</a:t>
            </a:r>
            <a:r>
              <a:rPr lang="en-US" sz="3500" dirty="0"/>
              <a:t>.” – John 1:14 (ESV)</a:t>
            </a:r>
          </a:p>
        </p:txBody>
      </p:sp>
    </p:spTree>
    <p:extLst>
      <p:ext uri="{BB962C8B-B14F-4D97-AF65-F5344CB8AC3E}">
        <p14:creationId xmlns:p14="http://schemas.microsoft.com/office/powerpoint/2010/main" val="11449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BE8F01-BDE1-430D-B023-72E284E7014A}"/>
              </a:ext>
            </a:extLst>
          </p:cNvPr>
          <p:cNvSpPr>
            <a:spLocks noGrp="1"/>
          </p:cNvSpPr>
          <p:nvPr>
            <p:ph type="title"/>
          </p:nvPr>
        </p:nvSpPr>
        <p:spPr>
          <a:xfrm>
            <a:off x="4629475" y="417376"/>
            <a:ext cx="6494853" cy="1325563"/>
          </a:xfrm>
        </p:spPr>
        <p:txBody>
          <a:bodyPr>
            <a:normAutofit/>
          </a:bodyPr>
          <a:lstStyle/>
          <a:p>
            <a:pPr algn="ctr"/>
            <a:r>
              <a:rPr lang="en-US" b="1" dirty="0">
                <a:latin typeface="Book Antiqua" panose="02040602050305030304" pitchFamily="18" charset="0"/>
              </a:rPr>
              <a:t>“What should we</a:t>
            </a:r>
            <a:br>
              <a:rPr lang="en-US" b="1" dirty="0">
                <a:latin typeface="Book Antiqua" panose="02040602050305030304" pitchFamily="18" charset="0"/>
              </a:rPr>
            </a:br>
            <a:r>
              <a:rPr lang="en-US" b="1" dirty="0">
                <a:latin typeface="Book Antiqua" panose="02040602050305030304" pitchFamily="18" charset="0"/>
              </a:rPr>
              <a:t>teach our kids?”</a:t>
            </a:r>
          </a:p>
        </p:txBody>
      </p:sp>
      <p:pic>
        <p:nvPicPr>
          <p:cNvPr id="4" name="Picture 14" descr="Image result for holy sexuality">
            <a:extLst>
              <a:ext uri="{FF2B5EF4-FFF2-40B4-BE49-F238E27FC236}">
                <a16:creationId xmlns:a16="http://schemas.microsoft.com/office/drawing/2014/main" id="{4CC54470-0674-4CBB-94A3-30CB7AC8C8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060" y="823469"/>
            <a:ext cx="3425957" cy="52105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AA76D83-BDE6-4E55-88DC-FAD24BF32416}"/>
              </a:ext>
            </a:extLst>
          </p:cNvPr>
          <p:cNvSpPr>
            <a:spLocks noGrp="1"/>
          </p:cNvSpPr>
          <p:nvPr>
            <p:ph idx="1"/>
          </p:nvPr>
        </p:nvSpPr>
        <p:spPr>
          <a:xfrm>
            <a:off x="4387515" y="2022601"/>
            <a:ext cx="7161017" cy="4154361"/>
          </a:xfrm>
        </p:spPr>
        <p:txBody>
          <a:bodyPr>
            <a:normAutofit/>
          </a:bodyPr>
          <a:lstStyle/>
          <a:p>
            <a:pPr marL="0" indent="0">
              <a:buNone/>
            </a:pPr>
            <a:endParaRPr lang="en-US" sz="2000" dirty="0"/>
          </a:p>
          <a:p>
            <a:pPr algn="ctr"/>
            <a:r>
              <a:rPr lang="en-US" sz="4800" dirty="0"/>
              <a:t>Chastity in Singleness</a:t>
            </a:r>
          </a:p>
          <a:p>
            <a:pPr marL="0" indent="0" algn="ctr">
              <a:buNone/>
            </a:pPr>
            <a:r>
              <a:rPr lang="en-US" sz="6600" b="1" i="1" dirty="0">
                <a:latin typeface="Aparajita" panose="020B0604020202020204" pitchFamily="34" charset="0"/>
                <a:cs typeface="Aparajita" panose="020B0604020202020204" pitchFamily="34" charset="0"/>
              </a:rPr>
              <a:t>Holy Sexuality</a:t>
            </a:r>
          </a:p>
          <a:p>
            <a:pPr algn="ctr"/>
            <a:r>
              <a:rPr lang="en-US" sz="4800" dirty="0"/>
              <a:t>Faithfulness in Marriage</a:t>
            </a:r>
          </a:p>
        </p:txBody>
      </p:sp>
    </p:spTree>
    <p:extLst>
      <p:ext uri="{BB962C8B-B14F-4D97-AF65-F5344CB8AC3E}">
        <p14:creationId xmlns:p14="http://schemas.microsoft.com/office/powerpoint/2010/main" val="21792245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4AA7C4C8-B895-45AA-A208-B69FEF5068D0}"/>
              </a:ext>
            </a:extLst>
          </p:cNvPr>
          <p:cNvPicPr>
            <a:picLocks noChangeAspect="1"/>
          </p:cNvPicPr>
          <p:nvPr/>
        </p:nvPicPr>
        <p:blipFill rotWithShape="1">
          <a:blip r:embed="rId3">
            <a:extLst>
              <a:ext uri="{28A0092B-C50C-407E-A947-70E740481C1C}">
                <a14:useLocalDpi xmlns:a14="http://schemas.microsoft.com/office/drawing/2010/main" val="0"/>
              </a:ext>
            </a:extLst>
          </a:blip>
          <a:srcRect t="6641" b="9089"/>
          <a:stretch/>
        </p:blipFill>
        <p:spPr>
          <a:xfrm>
            <a:off x="20" y="10"/>
            <a:ext cx="12191980" cy="6857990"/>
          </a:xfrm>
          <a:prstGeom prst="rect">
            <a:avLst/>
          </a:prstGeom>
        </p:spPr>
      </p:pic>
    </p:spTree>
    <p:extLst>
      <p:ext uri="{BB962C8B-B14F-4D97-AF65-F5344CB8AC3E}">
        <p14:creationId xmlns:p14="http://schemas.microsoft.com/office/powerpoint/2010/main" val="4139504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00DF-CCE3-47F0-862F-376BE7CAE762}"/>
              </a:ext>
            </a:extLst>
          </p:cNvPr>
          <p:cNvSpPr>
            <a:spLocks noGrp="1"/>
          </p:cNvSpPr>
          <p:nvPr>
            <p:ph type="title"/>
          </p:nvPr>
        </p:nvSpPr>
        <p:spPr>
          <a:xfrm>
            <a:off x="992342" y="136400"/>
            <a:ext cx="8041930" cy="1325563"/>
          </a:xfrm>
        </p:spPr>
        <p:txBody>
          <a:bodyPr>
            <a:normAutofit/>
          </a:bodyPr>
          <a:lstStyle/>
          <a:p>
            <a:pPr algn="ctr"/>
            <a:r>
              <a:rPr lang="en-US" b="1" dirty="0">
                <a:latin typeface="Book Antiqua" panose="02040602050305030304" pitchFamily="18" charset="0"/>
              </a:rPr>
              <a:t>Sex Discussion Timeline</a:t>
            </a:r>
          </a:p>
        </p:txBody>
      </p:sp>
      <p:sp>
        <p:nvSpPr>
          <p:cNvPr id="3" name="Content Placeholder 2">
            <a:extLst>
              <a:ext uri="{FF2B5EF4-FFF2-40B4-BE49-F238E27FC236}">
                <a16:creationId xmlns:a16="http://schemas.microsoft.com/office/drawing/2014/main" id="{491C866A-E275-4B91-85D9-D01A8581BCAB}"/>
              </a:ext>
            </a:extLst>
          </p:cNvPr>
          <p:cNvSpPr>
            <a:spLocks noGrp="1"/>
          </p:cNvSpPr>
          <p:nvPr>
            <p:ph idx="1"/>
          </p:nvPr>
        </p:nvSpPr>
        <p:spPr>
          <a:xfrm>
            <a:off x="209006" y="188105"/>
            <a:ext cx="8532657" cy="6400800"/>
          </a:xfrm>
        </p:spPr>
        <p:txBody>
          <a:bodyPr anchor="ctr">
            <a:normAutofit/>
          </a:bodyPr>
          <a:lstStyle/>
          <a:p>
            <a:endParaRPr lang="en-US" sz="3200" dirty="0"/>
          </a:p>
          <a:p>
            <a:endParaRPr lang="en-US" sz="3200" dirty="0"/>
          </a:p>
          <a:p>
            <a:r>
              <a:rPr lang="en-US" sz="3200" dirty="0"/>
              <a:t>3</a:t>
            </a:r>
            <a:r>
              <a:rPr lang="en-US" sz="3200" b="1" dirty="0"/>
              <a:t> </a:t>
            </a:r>
            <a:r>
              <a:rPr lang="en-US" sz="3200" dirty="0"/>
              <a:t>years old: </a:t>
            </a:r>
            <a:r>
              <a:rPr lang="en-US" sz="3200" b="1" dirty="0"/>
              <a:t>Start</a:t>
            </a:r>
            <a:r>
              <a:rPr lang="en-US" sz="3200" dirty="0"/>
              <a:t> intentional conversations</a:t>
            </a:r>
          </a:p>
          <a:p>
            <a:r>
              <a:rPr lang="en-US" sz="3200" dirty="0"/>
              <a:t>6-7 years old: Child should </a:t>
            </a:r>
            <a:r>
              <a:rPr lang="en-US" sz="3200" b="1" dirty="0"/>
              <a:t>know</a:t>
            </a:r>
            <a:r>
              <a:rPr lang="en-US" sz="3200" dirty="0"/>
              <a:t> </a:t>
            </a:r>
            <a:r>
              <a:rPr lang="en-US" sz="3200" b="1" dirty="0"/>
              <a:t>what “sex” is</a:t>
            </a:r>
          </a:p>
          <a:p>
            <a:r>
              <a:rPr lang="en-US" sz="3200" dirty="0"/>
              <a:t>8-10 years old: More </a:t>
            </a:r>
            <a:r>
              <a:rPr lang="en-US" sz="3200" b="1" dirty="0"/>
              <a:t>comprehensive</a:t>
            </a:r>
            <a:r>
              <a:rPr lang="en-US" sz="3200" dirty="0"/>
              <a:t> discussions</a:t>
            </a:r>
          </a:p>
          <a:p>
            <a:endParaRPr lang="en-US" sz="3200" b="1" dirty="0"/>
          </a:p>
          <a:p>
            <a:r>
              <a:rPr lang="en-US" sz="3200" i="1" dirty="0"/>
              <a:t>the traditional age of 11-12 (5</a:t>
            </a:r>
            <a:r>
              <a:rPr lang="en-US" sz="3200" i="1" baseline="30000" dirty="0"/>
              <a:t>th</a:t>
            </a:r>
            <a:r>
              <a:rPr lang="en-US" sz="3200" i="1" dirty="0"/>
              <a:t>/6</a:t>
            </a:r>
            <a:r>
              <a:rPr lang="en-US" sz="3200" i="1" baseline="30000" dirty="0"/>
              <a:t>th</a:t>
            </a:r>
            <a:r>
              <a:rPr lang="en-US" sz="3200" i="1" dirty="0"/>
              <a:t> grades) for “the talk” is too late!!!</a:t>
            </a:r>
          </a:p>
        </p:txBody>
      </p:sp>
      <p:sp>
        <p:nvSpPr>
          <p:cNvPr id="9"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6" descr="Children">
            <a:extLst>
              <a:ext uri="{FF2B5EF4-FFF2-40B4-BE49-F238E27FC236}">
                <a16:creationId xmlns:a16="http://schemas.microsoft.com/office/drawing/2014/main" id="{77330A5F-1B7A-43F4-8AF6-67FEBE6B8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5002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140762D-002B-4E7F-9034-7F298E0B05F8}"/>
              </a:ext>
            </a:extLst>
          </p:cNvPr>
          <p:cNvSpPr>
            <a:spLocks noGrp="1"/>
          </p:cNvSpPr>
          <p:nvPr>
            <p:ph type="title"/>
          </p:nvPr>
        </p:nvSpPr>
        <p:spPr>
          <a:xfrm>
            <a:off x="958506" y="800392"/>
            <a:ext cx="10264697" cy="1212102"/>
          </a:xfrm>
        </p:spPr>
        <p:txBody>
          <a:bodyPr>
            <a:normAutofit/>
          </a:bodyPr>
          <a:lstStyle/>
          <a:p>
            <a:r>
              <a:rPr lang="en-US" sz="4000" b="1">
                <a:solidFill>
                  <a:srgbClr val="FFFFFF"/>
                </a:solidFill>
                <a:latin typeface="+mn-lt"/>
              </a:rPr>
              <a:t>Intentionality!</a:t>
            </a:r>
          </a:p>
        </p:txBody>
      </p:sp>
      <p:sp>
        <p:nvSpPr>
          <p:cNvPr id="3" name="Content Placeholder 2">
            <a:extLst>
              <a:ext uri="{FF2B5EF4-FFF2-40B4-BE49-F238E27FC236}">
                <a16:creationId xmlns:a16="http://schemas.microsoft.com/office/drawing/2014/main" id="{E887BF42-38A6-427F-B512-50E141670F42}"/>
              </a:ext>
            </a:extLst>
          </p:cNvPr>
          <p:cNvSpPr>
            <a:spLocks noGrp="1"/>
          </p:cNvSpPr>
          <p:nvPr>
            <p:ph idx="1"/>
          </p:nvPr>
        </p:nvSpPr>
        <p:spPr>
          <a:xfrm>
            <a:off x="1367624" y="2490436"/>
            <a:ext cx="9708995" cy="4163812"/>
          </a:xfrm>
        </p:spPr>
        <p:txBody>
          <a:bodyPr anchor="ctr">
            <a:normAutofit fontScale="92500" lnSpcReduction="10000"/>
          </a:bodyPr>
          <a:lstStyle/>
          <a:p>
            <a:r>
              <a:rPr lang="en-US" dirty="0"/>
              <a:t>Don’t neglect or ignore the opportunity to do that which God has given you the unique position of greatest influence in your child’s life!</a:t>
            </a:r>
          </a:p>
          <a:p>
            <a:r>
              <a:rPr lang="en-US" dirty="0"/>
              <a:t>If they aren’t used to discussing these difficult topics with you from a young age, then they won’t want to discuss them when they really get difficult.</a:t>
            </a:r>
          </a:p>
          <a:p>
            <a:r>
              <a:rPr lang="en-US" dirty="0"/>
              <a:t>Don’t leave it to the church.</a:t>
            </a:r>
          </a:p>
          <a:p>
            <a:r>
              <a:rPr lang="en-US" dirty="0"/>
              <a:t>Don’t assume “they will just turn out right.”</a:t>
            </a:r>
          </a:p>
          <a:p>
            <a:r>
              <a:rPr lang="en-US" dirty="0"/>
              <a:t>Schedule it!</a:t>
            </a:r>
          </a:p>
          <a:p>
            <a:r>
              <a:rPr lang="en-US" dirty="0"/>
              <a:t>If </a:t>
            </a:r>
            <a:r>
              <a:rPr lang="en-US" b="1" i="1" dirty="0"/>
              <a:t>you</a:t>
            </a:r>
            <a:r>
              <a:rPr lang="en-US" dirty="0"/>
              <a:t> don’t teach them, then </a:t>
            </a:r>
            <a:r>
              <a:rPr lang="en-US" b="1" i="1" dirty="0"/>
              <a:t>who</a:t>
            </a:r>
            <a:r>
              <a:rPr lang="en-US" dirty="0"/>
              <a:t> will they learn from???</a:t>
            </a:r>
          </a:p>
        </p:txBody>
      </p:sp>
    </p:spTree>
    <p:extLst>
      <p:ext uri="{BB962C8B-B14F-4D97-AF65-F5344CB8AC3E}">
        <p14:creationId xmlns:p14="http://schemas.microsoft.com/office/powerpoint/2010/main" val="3504674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2"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7F9EEE-42E9-4F50-815A-6B79A4B8C91E}"/>
              </a:ext>
            </a:extLst>
          </p:cNvPr>
          <p:cNvSpPr txBox="1"/>
          <p:nvPr/>
        </p:nvSpPr>
        <p:spPr>
          <a:xfrm>
            <a:off x="1438631" y="1221581"/>
            <a:ext cx="10177106" cy="4588609"/>
          </a:xfrm>
          <a:prstGeom prst="rect">
            <a:avLst/>
          </a:prstGeom>
          <a:noFill/>
        </p:spPr>
        <p:txBody>
          <a:bodyPr wrap="square" rtlCol="0">
            <a:spAutoFit/>
          </a:bodyPr>
          <a:lstStyle/>
          <a:p>
            <a:r>
              <a:rPr kumimoji="0" lang="en-US" sz="3600" b="1" i="0" u="none" strike="noStrike" kern="1200" cap="none" spc="0" normalizeH="0" baseline="0" noProof="0" dirty="0">
                <a:ln>
                  <a:noFill/>
                </a:ln>
                <a:solidFill>
                  <a:prstClr val="black"/>
                </a:solidFill>
                <a:effectLst/>
                <a:uLnTx/>
                <a:uFillTx/>
                <a:ea typeface="+mj-ea"/>
                <a:cs typeface="+mj-cs"/>
              </a:rPr>
              <a:t>“You shall love the Lord your God with all your heart and with all your soul and with all your might. And these words that I command you today shall be on your heart.  You shall teach them diligently to your children, and shall talk of them when you sit in your house, and you walk by the way, and when you lie down, and when you rise.”</a:t>
            </a:r>
            <a:br>
              <a:rPr kumimoji="0" lang="en-US" sz="2400" i="0" u="none" strike="noStrike" kern="1200" cap="none" spc="0" normalizeH="0" baseline="0" noProof="0" dirty="0">
                <a:ln>
                  <a:noFill/>
                </a:ln>
                <a:solidFill>
                  <a:prstClr val="black"/>
                </a:solidFill>
                <a:effectLst/>
                <a:uLnTx/>
                <a:uFillTx/>
                <a:ea typeface="+mj-ea"/>
                <a:cs typeface="+mj-cs"/>
              </a:rPr>
            </a:br>
            <a:r>
              <a:rPr kumimoji="0" lang="en-US" sz="2400" i="0" u="none" strike="noStrike" kern="1200" cap="none" spc="0" normalizeH="0" baseline="0" noProof="0" dirty="0">
                <a:ln>
                  <a:noFill/>
                </a:ln>
                <a:solidFill>
                  <a:prstClr val="black"/>
                </a:solidFill>
                <a:effectLst/>
                <a:uLnTx/>
                <a:uFillTx/>
                <a:ea typeface="+mj-ea"/>
                <a:cs typeface="+mj-cs"/>
              </a:rPr>
              <a:t>						</a:t>
            </a:r>
            <a:r>
              <a:rPr kumimoji="0" lang="en-US" sz="3600" i="0" u="none" strike="noStrike" kern="1200" cap="none" spc="0" normalizeH="0" baseline="0" noProof="0" dirty="0">
                <a:ln>
                  <a:noFill/>
                </a:ln>
                <a:solidFill>
                  <a:prstClr val="black"/>
                </a:solidFill>
                <a:effectLst/>
                <a:uLnTx/>
                <a:uFillTx/>
                <a:ea typeface="+mj-ea"/>
                <a:cs typeface="+mj-cs"/>
              </a:rPr>
              <a:t>- Deuteronomy 6:5-7</a:t>
            </a:r>
            <a:endParaRPr lang="en-US" sz="3600" dirty="0"/>
          </a:p>
        </p:txBody>
      </p:sp>
    </p:spTree>
    <p:extLst>
      <p:ext uri="{BB962C8B-B14F-4D97-AF65-F5344CB8AC3E}">
        <p14:creationId xmlns:p14="http://schemas.microsoft.com/office/powerpoint/2010/main" val="3175675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7E32A1-BC9A-4EC9-B296-BAB7D38016C2}"/>
              </a:ext>
            </a:extLst>
          </p:cNvPr>
          <p:cNvSpPr>
            <a:spLocks noGrp="1"/>
          </p:cNvSpPr>
          <p:nvPr>
            <p:ph type="title"/>
          </p:nvPr>
        </p:nvSpPr>
        <p:spPr>
          <a:xfrm>
            <a:off x="846543" y="59099"/>
            <a:ext cx="6837534" cy="1325563"/>
          </a:xfrm>
        </p:spPr>
        <p:txBody>
          <a:bodyPr>
            <a:normAutofit/>
          </a:bodyPr>
          <a:lstStyle/>
          <a:p>
            <a:pPr algn="ctr"/>
            <a:r>
              <a:rPr lang="en-US" b="1" dirty="0">
                <a:solidFill>
                  <a:srgbClr val="FFFFFF"/>
                </a:solidFill>
                <a:latin typeface="Book Antiqua" panose="02040602050305030304" pitchFamily="18" charset="0"/>
              </a:rPr>
              <a:t>Parenting Tips</a:t>
            </a:r>
          </a:p>
        </p:txBody>
      </p:sp>
      <p:sp>
        <p:nvSpPr>
          <p:cNvPr id="3" name="Content Placeholder 2">
            <a:extLst>
              <a:ext uri="{FF2B5EF4-FFF2-40B4-BE49-F238E27FC236}">
                <a16:creationId xmlns:a16="http://schemas.microsoft.com/office/drawing/2014/main" id="{633CE23A-48CC-4AD3-B29E-FC4C699880E9}"/>
              </a:ext>
            </a:extLst>
          </p:cNvPr>
          <p:cNvSpPr>
            <a:spLocks noGrp="1"/>
          </p:cNvSpPr>
          <p:nvPr>
            <p:ph idx="1"/>
          </p:nvPr>
        </p:nvSpPr>
        <p:spPr>
          <a:xfrm>
            <a:off x="163812" y="1386285"/>
            <a:ext cx="11836867" cy="5471715"/>
          </a:xfrm>
        </p:spPr>
        <p:txBody>
          <a:bodyPr>
            <a:noAutofit/>
          </a:bodyPr>
          <a:lstStyle/>
          <a:p>
            <a:r>
              <a:rPr lang="en-US" sz="3200" dirty="0">
                <a:solidFill>
                  <a:srgbClr val="FFFFFF"/>
                </a:solidFill>
              </a:rPr>
              <a:t>Look for teachable moments</a:t>
            </a:r>
          </a:p>
          <a:p>
            <a:r>
              <a:rPr lang="en-US" sz="3200" dirty="0">
                <a:solidFill>
                  <a:srgbClr val="FFFFFF"/>
                </a:solidFill>
              </a:rPr>
              <a:t>Keep an ongoing conversation…</a:t>
            </a:r>
          </a:p>
          <a:p>
            <a:r>
              <a:rPr lang="en-US" sz="3200" dirty="0">
                <a:solidFill>
                  <a:srgbClr val="FFFFFF"/>
                </a:solidFill>
              </a:rPr>
              <a:t>Create a culture of openness in your home</a:t>
            </a:r>
          </a:p>
          <a:p>
            <a:r>
              <a:rPr lang="en-US" sz="3200" dirty="0">
                <a:solidFill>
                  <a:srgbClr val="FFFFFF"/>
                </a:solidFill>
              </a:rPr>
              <a:t>Normalize the awkwardness!</a:t>
            </a:r>
          </a:p>
          <a:p>
            <a:r>
              <a:rPr lang="en-US" sz="3200" dirty="0">
                <a:solidFill>
                  <a:srgbClr val="FFFFFF"/>
                </a:solidFill>
              </a:rPr>
              <a:t>Don’t shy away from difficult topics</a:t>
            </a:r>
          </a:p>
          <a:p>
            <a:r>
              <a:rPr lang="en-US" sz="3200" dirty="0">
                <a:solidFill>
                  <a:srgbClr val="FFFFFF"/>
                </a:solidFill>
              </a:rPr>
              <a:t>Be positive!</a:t>
            </a:r>
          </a:p>
          <a:p>
            <a:r>
              <a:rPr lang="en-US" sz="3200" dirty="0">
                <a:solidFill>
                  <a:srgbClr val="FFFFFF"/>
                </a:solidFill>
              </a:rPr>
              <a:t>Define sex/pornography – use proper terminology/body parts</a:t>
            </a:r>
          </a:p>
          <a:p>
            <a:r>
              <a:rPr lang="en-US" sz="3200" dirty="0">
                <a:solidFill>
                  <a:srgbClr val="FFFFFF"/>
                </a:solidFill>
              </a:rPr>
              <a:t>Share your own struggles (age-appropriate)</a:t>
            </a:r>
          </a:p>
          <a:p>
            <a:r>
              <a:rPr lang="en-US" sz="3200" b="1" dirty="0">
                <a:solidFill>
                  <a:srgbClr val="FFFFFF"/>
                </a:solidFill>
              </a:rPr>
              <a:t>Use resources from others who have been down this road before!</a:t>
            </a:r>
          </a:p>
        </p:txBody>
      </p:sp>
      <p:pic>
        <p:nvPicPr>
          <p:cNvPr id="3074" name="Picture 2" descr="Image result for parenting">
            <a:extLst>
              <a:ext uri="{FF2B5EF4-FFF2-40B4-BE49-F238E27FC236}">
                <a16:creationId xmlns:a16="http://schemas.microsoft.com/office/drawing/2014/main" id="{3E15A311-5575-43D4-A502-9195ECBE4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136" y="805483"/>
            <a:ext cx="4050543" cy="243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1212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B7B24B-61EA-4847-A8B8-55DC286DC17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Today’s Objectives</a:t>
            </a:r>
          </a:p>
        </p:txBody>
      </p:sp>
      <p:graphicFrame>
        <p:nvGraphicFramePr>
          <p:cNvPr id="16" name="Content Placeholder 2">
            <a:extLst>
              <a:ext uri="{FF2B5EF4-FFF2-40B4-BE49-F238E27FC236}">
                <a16:creationId xmlns:a16="http://schemas.microsoft.com/office/drawing/2014/main" id="{DE448C13-C1F2-4DFF-8C10-1F08F8C9EC9B}"/>
              </a:ext>
            </a:extLst>
          </p:cNvPr>
          <p:cNvGraphicFramePr>
            <a:graphicFrameLocks noGrp="1"/>
          </p:cNvGraphicFramePr>
          <p:nvPr>
            <p:ph idx="1"/>
            <p:extLst>
              <p:ext uri="{D42A27DB-BD31-4B8C-83A1-F6EECF244321}">
                <p14:modId xmlns:p14="http://schemas.microsoft.com/office/powerpoint/2010/main" val="357612569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3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D0B26CEC-B7A9-4C93-ABB8-8555053990B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8F4B5242-CDBD-43B7-85F3-8C39E237F37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dgm id="{585872FB-0247-4352-8375-2ADA6842D76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F36A3A86-8639-4BE7-BCA0-42B736556E1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dgm id="{119DF2DC-A7E5-4B21-9095-16FD173858D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7F683F25-B415-4087-9696-47AC2FBD75D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3293973A-8DE1-416E-851D-C3735E5AA46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A91A82F0-E168-4BA5-824A-604917BBE35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55B410-0E41-423E-B07F-3D4B7F867F5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dgm id="{3CA906E8-1672-4CAE-BBE8-DDA2F469912A}"/>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graphicEl>
                                              <a:dgm id="{E4B2935E-77D6-47B7-B198-10308436B5E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graphicEl>
                                              <a:dgm id="{A113F026-17BC-4B2B-AA77-ADEF06CF728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A9FE2-B11B-4E8B-BCA6-DAAEF18D42B3}"/>
              </a:ext>
            </a:extLst>
          </p:cNvPr>
          <p:cNvSpPr>
            <a:spLocks noGrp="1"/>
          </p:cNvSpPr>
          <p:nvPr>
            <p:ph type="title"/>
          </p:nvPr>
        </p:nvSpPr>
        <p:spPr>
          <a:xfrm>
            <a:off x="1033272" y="954284"/>
            <a:ext cx="10513106" cy="2943432"/>
          </a:xfrm>
        </p:spPr>
        <p:txBody>
          <a:bodyPr vert="horz" lIns="91440" tIns="45720" rIns="91440" bIns="45720" rtlCol="0" anchor="b">
            <a:normAutofit/>
          </a:bodyPr>
          <a:lstStyle/>
          <a:p>
            <a:r>
              <a:rPr lang="en-US" sz="8000" b="1" kern="1200" dirty="0">
                <a:solidFill>
                  <a:schemeClr val="tx1"/>
                </a:solidFill>
                <a:latin typeface="Book Antiqua" panose="02040602050305030304" pitchFamily="18" charset="0"/>
              </a:rPr>
              <a:t>Sexual Discipleship</a:t>
            </a:r>
          </a:p>
        </p:txBody>
      </p:sp>
      <p:sp>
        <p:nvSpPr>
          <p:cNvPr id="9" name="Rectangle 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2"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359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384039" y="365125"/>
            <a:ext cx="7164493" cy="1325563"/>
          </a:xfrm>
        </p:spPr>
        <p:txBody>
          <a:bodyPr>
            <a:normAutofit/>
          </a:bodyPr>
          <a:lstStyle/>
          <a:p>
            <a:pPr algn="ctr"/>
            <a:r>
              <a:rPr lang="en-US" b="1" dirty="0">
                <a:latin typeface="Book Antiqua" panose="02040602050305030304" pitchFamily="18" charset="0"/>
              </a:rPr>
              <a:t>“Paradigm Shifts”</a:t>
            </a:r>
          </a:p>
        </p:txBody>
      </p:sp>
      <p:pic>
        <p:nvPicPr>
          <p:cNvPr id="4" name="Picture 12" descr="Image result for rethinking sexuality">
            <a:extLst>
              <a:ext uri="{FF2B5EF4-FFF2-40B4-BE49-F238E27FC236}">
                <a16:creationId xmlns:a16="http://schemas.microsoft.com/office/drawing/2014/main" id="{F7CF7AC8-6D71-4817-A1C3-24924DC9D2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060" y="793408"/>
            <a:ext cx="3425957" cy="527070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10743" y="1729993"/>
            <a:ext cx="7743661" cy="4717833"/>
          </a:xfrm>
        </p:spPr>
        <p:txBody>
          <a:bodyPr>
            <a:noAutofit/>
          </a:bodyPr>
          <a:lstStyle/>
          <a:p>
            <a:r>
              <a:rPr lang="en-US" sz="3000" dirty="0"/>
              <a:t>Sexual discipleship is an opportunity to conform our lives to Christ.</a:t>
            </a:r>
          </a:p>
          <a:p>
            <a:r>
              <a:rPr lang="en-US" sz="3000" dirty="0"/>
              <a:t>Every sexual issue is ultimately a spiritual issue.</a:t>
            </a:r>
          </a:p>
          <a:p>
            <a:r>
              <a:rPr lang="en-US" sz="3000" dirty="0"/>
              <a:t>The Gospel is written within our sexuality.</a:t>
            </a:r>
          </a:p>
          <a:p>
            <a:r>
              <a:rPr lang="en-US" sz="3000" dirty="0"/>
              <a:t>We are all sexually broken.</a:t>
            </a:r>
          </a:p>
          <a:p>
            <a:r>
              <a:rPr lang="en-US" sz="3000" dirty="0"/>
              <a:t>Jesus came to redeem our broken sexuality.</a:t>
            </a:r>
          </a:p>
          <a:p>
            <a:r>
              <a:rPr lang="en-US" sz="3000" dirty="0"/>
              <a:t>Truth and love must co-exist.</a:t>
            </a:r>
          </a:p>
          <a:p>
            <a:r>
              <a:rPr lang="en-US" sz="3000" b="1" i="1" dirty="0"/>
              <a:t>It all begins with us.</a:t>
            </a:r>
          </a:p>
        </p:txBody>
      </p:sp>
    </p:spTree>
    <p:extLst>
      <p:ext uri="{BB962C8B-B14F-4D97-AF65-F5344CB8AC3E}">
        <p14:creationId xmlns:p14="http://schemas.microsoft.com/office/powerpoint/2010/main" val="3625045358"/>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2A2916-168C-4100-8E1D-8AA5B3EA75B0}"/>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Dr. Howard Hendricks</a:t>
            </a:r>
          </a:p>
        </p:txBody>
      </p:sp>
      <p:sp>
        <p:nvSpPr>
          <p:cNvPr id="3" name="Content Placeholder 2">
            <a:extLst>
              <a:ext uri="{FF2B5EF4-FFF2-40B4-BE49-F238E27FC236}">
                <a16:creationId xmlns:a16="http://schemas.microsoft.com/office/drawing/2014/main" id="{1126E81B-6761-4717-8AC8-C9B51E953187}"/>
              </a:ext>
            </a:extLst>
          </p:cNvPr>
          <p:cNvSpPr>
            <a:spLocks noGrp="1"/>
          </p:cNvSpPr>
          <p:nvPr>
            <p:ph idx="1"/>
          </p:nvPr>
        </p:nvSpPr>
        <p:spPr>
          <a:xfrm>
            <a:off x="5737207" y="801866"/>
            <a:ext cx="6369449" cy="5230634"/>
          </a:xfrm>
        </p:spPr>
        <p:txBody>
          <a:bodyPr anchor="ctr">
            <a:normAutofit/>
          </a:bodyPr>
          <a:lstStyle/>
          <a:p>
            <a:pPr marL="0" indent="0" algn="ctr">
              <a:buNone/>
            </a:pPr>
            <a:r>
              <a:rPr lang="en-US" sz="4800" b="1" dirty="0">
                <a:solidFill>
                  <a:srgbClr val="000000"/>
                </a:solidFill>
              </a:rPr>
              <a:t>“We should not be ashamed to discuss what God was not ashamed to create.”</a:t>
            </a:r>
          </a:p>
        </p:txBody>
      </p:sp>
    </p:spTree>
    <p:extLst>
      <p:ext uri="{BB962C8B-B14F-4D97-AF65-F5344CB8AC3E}">
        <p14:creationId xmlns:p14="http://schemas.microsoft.com/office/powerpoint/2010/main" val="1330947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7573-42D6-47C1-A25D-B85962AC1EB1}"/>
              </a:ext>
            </a:extLst>
          </p:cNvPr>
          <p:cNvSpPr>
            <a:spLocks noGrp="1"/>
          </p:cNvSpPr>
          <p:nvPr>
            <p:ph type="title"/>
          </p:nvPr>
        </p:nvSpPr>
        <p:spPr>
          <a:xfrm>
            <a:off x="435441" y="-92093"/>
            <a:ext cx="10515600" cy="1325563"/>
          </a:xfrm>
        </p:spPr>
        <p:txBody>
          <a:bodyPr/>
          <a:lstStyle/>
          <a:p>
            <a:pPr algn="ctr"/>
            <a:r>
              <a:rPr lang="en-US" b="1" u="sng" dirty="0"/>
              <a:t>Parenting Resources</a:t>
            </a:r>
          </a:p>
        </p:txBody>
      </p:sp>
      <p:pic>
        <p:nvPicPr>
          <p:cNvPr id="1026" name="Picture 2" descr="Image result for family life today">
            <a:extLst>
              <a:ext uri="{FF2B5EF4-FFF2-40B4-BE49-F238E27FC236}">
                <a16:creationId xmlns:a16="http://schemas.microsoft.com/office/drawing/2014/main" id="{0BCD465F-A1E3-45DB-86A1-F27852BC5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219" y="5137228"/>
            <a:ext cx="4080595" cy="1491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ds design for sex series">
            <a:extLst>
              <a:ext uri="{FF2B5EF4-FFF2-40B4-BE49-F238E27FC236}">
                <a16:creationId xmlns:a16="http://schemas.microsoft.com/office/drawing/2014/main" id="{A1B596B3-8654-46E1-AEAF-1CF7F8A9E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59" y="82781"/>
            <a:ext cx="2286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ods design for sex series">
            <a:extLst>
              <a:ext uri="{FF2B5EF4-FFF2-40B4-BE49-F238E27FC236}">
                <a16:creationId xmlns:a16="http://schemas.microsoft.com/office/drawing/2014/main" id="{5558BEFC-5D00-45EC-8936-B2BC55530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359" y="928224"/>
            <a:ext cx="2286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ods design for sex series">
            <a:extLst>
              <a:ext uri="{FF2B5EF4-FFF2-40B4-BE49-F238E27FC236}">
                <a16:creationId xmlns:a16="http://schemas.microsoft.com/office/drawing/2014/main" id="{4665C033-9B65-4B02-BBDB-413F7D6C8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45" y="1666812"/>
            <a:ext cx="1786207" cy="26981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oys body book larimore">
            <a:extLst>
              <a:ext uri="{FF2B5EF4-FFF2-40B4-BE49-F238E27FC236}">
                <a16:creationId xmlns:a16="http://schemas.microsoft.com/office/drawing/2014/main" id="{EA7FB251-3B6F-424D-9C3B-D525C264D3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104" y="126199"/>
            <a:ext cx="2180880" cy="33077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oys body book larimore">
            <a:extLst>
              <a:ext uri="{FF2B5EF4-FFF2-40B4-BE49-F238E27FC236}">
                <a16:creationId xmlns:a16="http://schemas.microsoft.com/office/drawing/2014/main" id="{5BF1B21B-1211-465E-88B3-C8FDD16F0B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14034" y="1780088"/>
            <a:ext cx="20002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passport2purity">
            <a:extLst>
              <a:ext uri="{FF2B5EF4-FFF2-40B4-BE49-F238E27FC236}">
                <a16:creationId xmlns:a16="http://schemas.microsoft.com/office/drawing/2014/main" id="{901BAE9A-F138-42A5-81E1-7534A6D099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9737" y="3103348"/>
            <a:ext cx="2019165" cy="30088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good pictures bad pictures">
            <a:extLst>
              <a:ext uri="{FF2B5EF4-FFF2-40B4-BE49-F238E27FC236}">
                <a16:creationId xmlns:a16="http://schemas.microsoft.com/office/drawing/2014/main" id="{52ABA564-F20A-44C7-BB38-D3AB6D230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7624" y="928224"/>
            <a:ext cx="3017010" cy="23096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good pictures bad pictures">
            <a:extLst>
              <a:ext uri="{FF2B5EF4-FFF2-40B4-BE49-F238E27FC236}">
                <a16:creationId xmlns:a16="http://schemas.microsoft.com/office/drawing/2014/main" id="{B78B629E-BF63-4419-B782-C3AD5F2D8C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7412" y="2408639"/>
            <a:ext cx="2064468" cy="260440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ircle with disney">
            <a:extLst>
              <a:ext uri="{FF2B5EF4-FFF2-40B4-BE49-F238E27FC236}">
                <a16:creationId xmlns:a16="http://schemas.microsoft.com/office/drawing/2014/main" id="{596B729C-B3D8-4539-9E2E-BA96EBC581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60143" y="5225142"/>
            <a:ext cx="2769276" cy="14425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C3C5C4-E753-40F2-9DD9-EBB3864878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3350" y="3412489"/>
            <a:ext cx="2975719" cy="1725917"/>
          </a:xfrm>
          <a:prstGeom prst="rect">
            <a:avLst/>
          </a:prstGeom>
        </p:spPr>
      </p:pic>
      <p:pic>
        <p:nvPicPr>
          <p:cNvPr id="3" name="Picture 2">
            <a:extLst>
              <a:ext uri="{FF2B5EF4-FFF2-40B4-BE49-F238E27FC236}">
                <a16:creationId xmlns:a16="http://schemas.microsoft.com/office/drawing/2014/main" id="{DCA6A218-45C5-4478-B789-DB080F52CC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785" y="4484213"/>
            <a:ext cx="2130635" cy="229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 calcmode="lin" valueType="num">
                                      <p:cBhvr additive="base">
                                        <p:cTn id="15" dur="500" fill="hold"/>
                                        <p:tgtEl>
                                          <p:spTgt spid="1032"/>
                                        </p:tgtEl>
                                        <p:attrNameLst>
                                          <p:attrName>ppt_x</p:attrName>
                                        </p:attrNameLst>
                                      </p:cBhvr>
                                      <p:tavLst>
                                        <p:tav tm="0">
                                          <p:val>
                                            <p:strVal val="#ppt_x"/>
                                          </p:val>
                                        </p:tav>
                                        <p:tav tm="100000">
                                          <p:val>
                                            <p:strVal val="#ppt_x"/>
                                          </p:val>
                                        </p:tav>
                                      </p:tavLst>
                                    </p:anim>
                                    <p:anim calcmode="lin" valueType="num">
                                      <p:cBhvr additive="base">
                                        <p:cTn id="1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40"/>
                                        </p:tgtEl>
                                        <p:attrNameLst>
                                          <p:attrName>style.visibility</p:attrName>
                                        </p:attrNameLst>
                                      </p:cBhvr>
                                      <p:to>
                                        <p:strVal val="visible"/>
                                      </p:to>
                                    </p:set>
                                    <p:animEffect transition="in" filter="fade">
                                      <p:cBhvr>
                                        <p:cTn id="21" dur="1000"/>
                                        <p:tgtEl>
                                          <p:spTgt spid="1040"/>
                                        </p:tgtEl>
                                      </p:cBhvr>
                                    </p:animEffect>
                                    <p:anim calcmode="lin" valueType="num">
                                      <p:cBhvr>
                                        <p:cTn id="22" dur="1000" fill="hold"/>
                                        <p:tgtEl>
                                          <p:spTgt spid="1040"/>
                                        </p:tgtEl>
                                        <p:attrNameLst>
                                          <p:attrName>ppt_x</p:attrName>
                                        </p:attrNameLst>
                                      </p:cBhvr>
                                      <p:tavLst>
                                        <p:tav tm="0">
                                          <p:val>
                                            <p:strVal val="#ppt_x"/>
                                          </p:val>
                                        </p:tav>
                                        <p:tav tm="100000">
                                          <p:val>
                                            <p:strVal val="#ppt_x"/>
                                          </p:val>
                                        </p:tav>
                                      </p:tavLst>
                                    </p:anim>
                                    <p:anim calcmode="lin" valueType="num">
                                      <p:cBhvr>
                                        <p:cTn id="23" dur="1000" fill="hold"/>
                                        <p:tgtEl>
                                          <p:spTgt spid="104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38"/>
                                        </p:tgtEl>
                                        <p:attrNameLst>
                                          <p:attrName>style.visibility</p:attrName>
                                        </p:attrNameLst>
                                      </p:cBhvr>
                                      <p:to>
                                        <p:strVal val="visible"/>
                                      </p:to>
                                    </p:set>
                                    <p:animEffect transition="in" filter="fade">
                                      <p:cBhvr>
                                        <p:cTn id="26" dur="1000"/>
                                        <p:tgtEl>
                                          <p:spTgt spid="1038"/>
                                        </p:tgtEl>
                                      </p:cBhvr>
                                    </p:animEffect>
                                    <p:anim calcmode="lin" valueType="num">
                                      <p:cBhvr>
                                        <p:cTn id="27" dur="1000" fill="hold"/>
                                        <p:tgtEl>
                                          <p:spTgt spid="1038"/>
                                        </p:tgtEl>
                                        <p:attrNameLst>
                                          <p:attrName>ppt_x</p:attrName>
                                        </p:attrNameLst>
                                      </p:cBhvr>
                                      <p:tavLst>
                                        <p:tav tm="0">
                                          <p:val>
                                            <p:strVal val="#ppt_x"/>
                                          </p:val>
                                        </p:tav>
                                        <p:tav tm="100000">
                                          <p:val>
                                            <p:strVal val="#ppt_x"/>
                                          </p:val>
                                        </p:tav>
                                      </p:tavLst>
                                    </p:anim>
                                    <p:anim calcmode="lin" valueType="num">
                                      <p:cBhvr>
                                        <p:cTn id="28"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34"/>
                                        </p:tgtEl>
                                        <p:attrNameLst>
                                          <p:attrName>style.visibility</p:attrName>
                                        </p:attrNameLst>
                                      </p:cBhvr>
                                      <p:to>
                                        <p:strVal val="visible"/>
                                      </p:to>
                                    </p:set>
                                    <p:anim calcmode="lin" valueType="num">
                                      <p:cBhvr additive="base">
                                        <p:cTn id="40" dur="500" fill="hold"/>
                                        <p:tgtEl>
                                          <p:spTgt spid="1034"/>
                                        </p:tgtEl>
                                        <p:attrNameLst>
                                          <p:attrName>ppt_x</p:attrName>
                                        </p:attrNameLst>
                                      </p:cBhvr>
                                      <p:tavLst>
                                        <p:tav tm="0">
                                          <p:val>
                                            <p:strVal val="#ppt_x"/>
                                          </p:val>
                                        </p:tav>
                                        <p:tav tm="100000">
                                          <p:val>
                                            <p:strVal val="#ppt_x"/>
                                          </p:val>
                                        </p:tav>
                                      </p:tavLst>
                                    </p:anim>
                                    <p:anim calcmode="lin" valueType="num">
                                      <p:cBhvr additive="base">
                                        <p:cTn id="41" dur="500" fill="hold"/>
                                        <p:tgtEl>
                                          <p:spTgt spid="103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036"/>
                                        </p:tgtEl>
                                        <p:attrNameLst>
                                          <p:attrName>style.visibility</p:attrName>
                                        </p:attrNameLst>
                                      </p:cBhvr>
                                      <p:to>
                                        <p:strVal val="visible"/>
                                      </p:to>
                                    </p:set>
                                    <p:anim calcmode="lin" valueType="num">
                                      <p:cBhvr additive="base">
                                        <p:cTn id="44" dur="500" fill="hold"/>
                                        <p:tgtEl>
                                          <p:spTgt spid="1036"/>
                                        </p:tgtEl>
                                        <p:attrNameLst>
                                          <p:attrName>ppt_x</p:attrName>
                                        </p:attrNameLst>
                                      </p:cBhvr>
                                      <p:tavLst>
                                        <p:tav tm="0">
                                          <p:val>
                                            <p:strVal val="#ppt_x"/>
                                          </p:val>
                                        </p:tav>
                                        <p:tav tm="100000">
                                          <p:val>
                                            <p:strVal val="#ppt_x"/>
                                          </p:val>
                                        </p:tav>
                                      </p:tavLst>
                                    </p:anim>
                                    <p:anim calcmode="lin" valueType="num">
                                      <p:cBhvr additive="base">
                                        <p:cTn id="45"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42"/>
                                        </p:tgtEl>
                                        <p:attrNameLst>
                                          <p:attrName>style.visibility</p:attrName>
                                        </p:attrNameLst>
                                      </p:cBhvr>
                                      <p:to>
                                        <p:strVal val="visible"/>
                                      </p:to>
                                    </p:set>
                                    <p:animEffect transition="in" filter="fade">
                                      <p:cBhvr>
                                        <p:cTn id="50" dur="1000"/>
                                        <p:tgtEl>
                                          <p:spTgt spid="1042"/>
                                        </p:tgtEl>
                                      </p:cBhvr>
                                    </p:animEffect>
                                    <p:anim calcmode="lin" valueType="num">
                                      <p:cBhvr>
                                        <p:cTn id="51" dur="1000" fill="hold"/>
                                        <p:tgtEl>
                                          <p:spTgt spid="1042"/>
                                        </p:tgtEl>
                                        <p:attrNameLst>
                                          <p:attrName>ppt_x</p:attrName>
                                        </p:attrNameLst>
                                      </p:cBhvr>
                                      <p:tavLst>
                                        <p:tav tm="0">
                                          <p:val>
                                            <p:strVal val="#ppt_x"/>
                                          </p:val>
                                        </p:tav>
                                        <p:tav tm="100000">
                                          <p:val>
                                            <p:strVal val="#ppt_x"/>
                                          </p:val>
                                        </p:tav>
                                      </p:tavLst>
                                    </p:anim>
                                    <p:anim calcmode="lin" valueType="num">
                                      <p:cBhvr>
                                        <p:cTn id="52"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asing Love">
            <a:extLst>
              <a:ext uri="{FF2B5EF4-FFF2-40B4-BE49-F238E27FC236}">
                <a16:creationId xmlns:a16="http://schemas.microsoft.com/office/drawing/2014/main" id="{DCE1F75A-B758-4A98-A2D5-3CAE52B2F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351" y="710122"/>
            <a:ext cx="2980978" cy="31310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6FA2117-DDE8-4CAA-B83C-619E07E42996}"/>
              </a:ext>
            </a:extLst>
          </p:cNvPr>
          <p:cNvSpPr>
            <a:spLocks noGrp="1"/>
          </p:cNvSpPr>
          <p:nvPr>
            <p:ph type="title"/>
          </p:nvPr>
        </p:nvSpPr>
        <p:spPr>
          <a:xfrm>
            <a:off x="935383" y="-187049"/>
            <a:ext cx="10515600" cy="1325563"/>
          </a:xfrm>
        </p:spPr>
        <p:txBody>
          <a:bodyPr/>
          <a:lstStyle/>
          <a:p>
            <a:pPr algn="ctr"/>
            <a:r>
              <a:rPr lang="en-US" b="1" u="sng" dirty="0"/>
              <a:t>Parenting Resources</a:t>
            </a:r>
          </a:p>
        </p:txBody>
      </p:sp>
      <p:pic>
        <p:nvPicPr>
          <p:cNvPr id="2050" name="Picture 2" descr="Image result for passport2identity">
            <a:extLst>
              <a:ext uri="{FF2B5EF4-FFF2-40B4-BE49-F238E27FC236}">
                <a16:creationId xmlns:a16="http://schemas.microsoft.com/office/drawing/2014/main" id="{D5D3ECCB-029D-4D07-9347-2D22182C1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149" y="710122"/>
            <a:ext cx="4102216" cy="31454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raising a modern day knight">
            <a:extLst>
              <a:ext uri="{FF2B5EF4-FFF2-40B4-BE49-F238E27FC236}">
                <a16:creationId xmlns:a16="http://schemas.microsoft.com/office/drawing/2014/main" id="{877DC17C-29AE-424B-8337-59FDC4238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70" y="842891"/>
            <a:ext cx="1887979" cy="2809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dennis rainey stepping up">
            <a:extLst>
              <a:ext uri="{FF2B5EF4-FFF2-40B4-BE49-F238E27FC236}">
                <a16:creationId xmlns:a16="http://schemas.microsoft.com/office/drawing/2014/main" id="{9C9D2061-3500-4A16-8687-94338E992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6755" y="3767063"/>
            <a:ext cx="1937357" cy="30136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dennis rainey interviewing your daughter's date">
            <a:extLst>
              <a:ext uri="{FF2B5EF4-FFF2-40B4-BE49-F238E27FC236}">
                <a16:creationId xmlns:a16="http://schemas.microsoft.com/office/drawing/2014/main" id="{B28BAE4A-D329-4E1F-B93E-B8E695B2C8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2035" y="3752841"/>
            <a:ext cx="2240942" cy="30421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dennis rainey interviewing your daughter's date">
            <a:extLst>
              <a:ext uri="{FF2B5EF4-FFF2-40B4-BE49-F238E27FC236}">
                <a16:creationId xmlns:a16="http://schemas.microsoft.com/office/drawing/2014/main" id="{C0C8471D-8BD7-447B-965F-3E0F5DC9C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0136" y="875616"/>
            <a:ext cx="1982035" cy="280001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38532D2A-8AC3-4EF2-97A1-838D9F1746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7A373115-5405-4B83-A650-2EA0AACA5A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3289" y="3752742"/>
            <a:ext cx="1937357" cy="29897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F0B1051-0ECF-48BB-B41D-B835F6B07A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73144" y="3750303"/>
            <a:ext cx="1973328" cy="30500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15B5282-3FDD-4F6F-8937-D574F42EAC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297" y="3750303"/>
            <a:ext cx="2412784" cy="30471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ont Cover Preview Image - 1 of 8 - What Are You Waiting For? The One Thing No One Ever Tells You About Sex">
            <a:extLst>
              <a:ext uri="{FF2B5EF4-FFF2-40B4-BE49-F238E27FC236}">
                <a16:creationId xmlns:a16="http://schemas.microsoft.com/office/drawing/2014/main" id="{F26D687C-3633-4535-A328-D0CC586F44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4246" y="832832"/>
            <a:ext cx="1835934" cy="283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61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 calcmode="lin" valueType="num">
                                      <p:cBhvr additive="base">
                                        <p:cTn id="31" dur="500" fill="hold"/>
                                        <p:tgtEl>
                                          <p:spTgt spid="5124"/>
                                        </p:tgtEl>
                                        <p:attrNameLst>
                                          <p:attrName>ppt_x</p:attrName>
                                        </p:attrNameLst>
                                      </p:cBhvr>
                                      <p:tavLst>
                                        <p:tav tm="0">
                                          <p:val>
                                            <p:strVal val="#ppt_x"/>
                                          </p:val>
                                        </p:tav>
                                        <p:tav tm="100000">
                                          <p:val>
                                            <p:strVal val="#ppt_x"/>
                                          </p:val>
                                        </p:tav>
                                      </p:tavLst>
                                    </p:anim>
                                    <p:anim calcmode="lin" valueType="num">
                                      <p:cBhvr additive="base">
                                        <p:cTn id="3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500"/>
                                        <p:tgtEl>
                                          <p:spTgt spid="103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32"/>
                                        </p:tgtEl>
                                        <p:attrNameLst>
                                          <p:attrName>style.visibility</p:attrName>
                                        </p:attrNameLst>
                                      </p:cBhvr>
                                      <p:to>
                                        <p:strVal val="visible"/>
                                      </p:to>
                                    </p:set>
                                    <p:anim calcmode="lin" valueType="num">
                                      <p:cBhvr additive="base">
                                        <p:cTn id="53" dur="500" fill="hold"/>
                                        <p:tgtEl>
                                          <p:spTgt spid="1032"/>
                                        </p:tgtEl>
                                        <p:attrNameLst>
                                          <p:attrName>ppt_x</p:attrName>
                                        </p:attrNameLst>
                                      </p:cBhvr>
                                      <p:tavLst>
                                        <p:tav tm="0">
                                          <p:val>
                                            <p:strVal val="#ppt_x"/>
                                          </p:val>
                                        </p:tav>
                                        <p:tav tm="100000">
                                          <p:val>
                                            <p:strVal val="#ppt_x"/>
                                          </p:val>
                                        </p:tav>
                                      </p:tavLst>
                                    </p:anim>
                                    <p:anim calcmode="lin" valueType="num">
                                      <p:cBhvr additive="base">
                                        <p:cTn id="5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fade">
                                      <p:cBhvr>
                                        <p:cTn id="5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4878-EB99-4745-940D-F652CD4ABD58}"/>
              </a:ext>
            </a:extLst>
          </p:cNvPr>
          <p:cNvSpPr>
            <a:spLocks noGrp="1"/>
          </p:cNvSpPr>
          <p:nvPr>
            <p:ph type="title"/>
          </p:nvPr>
        </p:nvSpPr>
        <p:spPr>
          <a:xfrm>
            <a:off x="256032" y="474141"/>
            <a:ext cx="6646382" cy="1325563"/>
          </a:xfrm>
        </p:spPr>
        <p:txBody>
          <a:bodyPr>
            <a:noAutofit/>
          </a:bodyPr>
          <a:lstStyle/>
          <a:p>
            <a:r>
              <a:rPr lang="en-US" sz="6600" b="1" dirty="0">
                <a:latin typeface="Book Antiqua" panose="02040602050305030304" pitchFamily="18" charset="0"/>
                <a:ea typeface="Batang" panose="020B0503020000020004" pitchFamily="18" charset="-127"/>
                <a:cs typeface="Aldhabi" panose="020B0604020202020204" pitchFamily="2" charset="-78"/>
              </a:rPr>
              <a:t>Spiritual Truths</a:t>
            </a:r>
          </a:p>
        </p:txBody>
      </p:sp>
      <p:sp>
        <p:nvSpPr>
          <p:cNvPr id="3" name="Content Placeholder 2">
            <a:extLst>
              <a:ext uri="{FF2B5EF4-FFF2-40B4-BE49-F238E27FC236}">
                <a16:creationId xmlns:a16="http://schemas.microsoft.com/office/drawing/2014/main" id="{A9F4EE71-9847-45B0-8965-9BAC8FB66103}"/>
              </a:ext>
            </a:extLst>
          </p:cNvPr>
          <p:cNvSpPr>
            <a:spLocks noGrp="1"/>
          </p:cNvSpPr>
          <p:nvPr>
            <p:ph idx="1"/>
          </p:nvPr>
        </p:nvSpPr>
        <p:spPr>
          <a:xfrm>
            <a:off x="141078" y="2147533"/>
            <a:ext cx="9859845" cy="4645153"/>
          </a:xfrm>
        </p:spPr>
        <p:txBody>
          <a:bodyPr anchor="t">
            <a:noAutofit/>
          </a:bodyPr>
          <a:lstStyle/>
          <a:p>
            <a:r>
              <a:rPr lang="en-US" sz="2400" b="1" dirty="0">
                <a:latin typeface="Book Antiqua" panose="02040602050305030304" pitchFamily="18" charset="0"/>
              </a:rPr>
              <a:t>God’s Design </a:t>
            </a:r>
            <a:r>
              <a:rPr lang="en-US" sz="2400" dirty="0"/>
              <a:t>– Genesis 1:27, 31, 2:24-25</a:t>
            </a:r>
          </a:p>
          <a:p>
            <a:r>
              <a:rPr lang="en-US" sz="2400" b="1" dirty="0">
                <a:latin typeface="Book Antiqua" panose="02040602050305030304" pitchFamily="18" charset="0"/>
              </a:rPr>
              <a:t>Sin</a:t>
            </a:r>
            <a:r>
              <a:rPr lang="en-US" sz="2400" dirty="0"/>
              <a:t> – Romans 3:23</a:t>
            </a:r>
          </a:p>
          <a:p>
            <a:r>
              <a:rPr lang="en-US" sz="2400" b="1" dirty="0">
                <a:latin typeface="Book Antiqua" panose="02040602050305030304" pitchFamily="18" charset="0"/>
              </a:rPr>
              <a:t>Forgiveness</a:t>
            </a:r>
            <a:r>
              <a:rPr lang="en-US" sz="2400" dirty="0"/>
              <a:t> – Rom 5:8, 1 Peter 3:18, 1 John 1:9</a:t>
            </a:r>
          </a:p>
          <a:p>
            <a:r>
              <a:rPr lang="en-US" sz="2400" b="1" dirty="0">
                <a:latin typeface="Book Antiqua" panose="02040602050305030304" pitchFamily="18" charset="0"/>
              </a:rPr>
              <a:t>Temptation</a:t>
            </a:r>
            <a:r>
              <a:rPr lang="en-US" sz="2400" dirty="0"/>
              <a:t> – 1 Cor 10:13, Psalm 119:9,11</a:t>
            </a:r>
          </a:p>
          <a:p>
            <a:r>
              <a:rPr lang="en-US" sz="2400" b="1" dirty="0">
                <a:latin typeface="Book Antiqua" panose="02040602050305030304" pitchFamily="18" charset="0"/>
              </a:rPr>
              <a:t>Self-control</a:t>
            </a:r>
            <a:r>
              <a:rPr lang="en-US" sz="2400" dirty="0"/>
              <a:t> – Ephesians 5:22-23, 1 Peter 2:11</a:t>
            </a:r>
          </a:p>
          <a:p>
            <a:r>
              <a:rPr lang="en-US" sz="2400" b="1" dirty="0">
                <a:latin typeface="Book Antiqua" panose="02040602050305030304" pitchFamily="18" charset="0"/>
              </a:rPr>
              <a:t>Idolatry</a:t>
            </a:r>
            <a:r>
              <a:rPr lang="en-US" sz="2400" dirty="0"/>
              <a:t> – Colossians 3:5</a:t>
            </a:r>
          </a:p>
          <a:p>
            <a:r>
              <a:rPr lang="en-US" sz="2400" b="1" dirty="0">
                <a:latin typeface="Book Antiqua" panose="02040602050305030304" pitchFamily="18" charset="0"/>
              </a:rPr>
              <a:t>Identity in Christ </a:t>
            </a:r>
            <a:r>
              <a:rPr lang="en-US" sz="2400" dirty="0"/>
              <a:t>– Gen 1:27, Gal 2:20, Col 3:1-3</a:t>
            </a:r>
          </a:p>
          <a:p>
            <a:r>
              <a:rPr lang="en-US" sz="2400" b="1" dirty="0">
                <a:latin typeface="Book Antiqua" panose="02040602050305030304" pitchFamily="18" charset="0"/>
              </a:rPr>
              <a:t>Humility, Grace with others </a:t>
            </a:r>
            <a:r>
              <a:rPr lang="en-US" sz="2400" dirty="0"/>
              <a:t>– Phil 2:3, Eph 4:29</a:t>
            </a:r>
          </a:p>
          <a:p>
            <a:endParaRPr lang="en-US" sz="2400" dirty="0"/>
          </a:p>
          <a:p>
            <a:r>
              <a:rPr lang="en-US" sz="3200" b="1" dirty="0">
                <a:latin typeface="Book Antiqua" panose="02040602050305030304" pitchFamily="18" charset="0"/>
              </a:rPr>
              <a:t>Goal is </a:t>
            </a:r>
            <a:r>
              <a:rPr lang="en-US" sz="3200" b="1" u="sng" dirty="0">
                <a:latin typeface="Book Antiqua" panose="02040602050305030304" pitchFamily="18" charset="0"/>
              </a:rPr>
              <a:t>heart change</a:t>
            </a:r>
            <a:r>
              <a:rPr lang="en-US" sz="3200" b="1" dirty="0">
                <a:latin typeface="Book Antiqua" panose="02040602050305030304" pitchFamily="18" charset="0"/>
              </a:rPr>
              <a:t> </a:t>
            </a:r>
            <a:r>
              <a:rPr lang="en-US" sz="3200" dirty="0">
                <a:latin typeface="Book Antiqua" panose="02040602050305030304" pitchFamily="18" charset="0"/>
              </a:rPr>
              <a:t>(not behavioral modification)</a:t>
            </a:r>
          </a:p>
        </p:txBody>
      </p:sp>
      <p:sp>
        <p:nvSpPr>
          <p:cNvPr id="1043" name="Freeform: Shape 13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Freeform: Shape 136">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cross">
            <a:extLst>
              <a:ext uri="{FF2B5EF4-FFF2-40B4-BE49-F238E27FC236}">
                <a16:creationId xmlns:a16="http://schemas.microsoft.com/office/drawing/2014/main" id="{0607FBCF-7320-4EFB-8F12-542E14FF69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68"/>
          <a:stretch/>
        </p:blipFill>
        <p:spPr bwMode="auto">
          <a:xfrm>
            <a:off x="7937221" y="623916"/>
            <a:ext cx="3690461" cy="383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23270"/>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BB0C9-55AD-4FFE-92B5-B81192410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52848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2A2916-168C-4100-8E1D-8AA5B3EA75B0}"/>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Bill Perkins</a:t>
            </a:r>
          </a:p>
        </p:txBody>
      </p:sp>
      <p:sp>
        <p:nvSpPr>
          <p:cNvPr id="3" name="Content Placeholder 2">
            <a:extLst>
              <a:ext uri="{FF2B5EF4-FFF2-40B4-BE49-F238E27FC236}">
                <a16:creationId xmlns:a16="http://schemas.microsoft.com/office/drawing/2014/main" id="{1126E81B-6761-4717-8AC8-C9B51E953187}"/>
              </a:ext>
            </a:extLst>
          </p:cNvPr>
          <p:cNvSpPr>
            <a:spLocks noGrp="1"/>
          </p:cNvSpPr>
          <p:nvPr>
            <p:ph idx="1"/>
          </p:nvPr>
        </p:nvSpPr>
        <p:spPr>
          <a:xfrm>
            <a:off x="5507301" y="801866"/>
            <a:ext cx="6594129" cy="5230634"/>
          </a:xfrm>
        </p:spPr>
        <p:txBody>
          <a:bodyPr anchor="ctr">
            <a:noAutofit/>
          </a:bodyPr>
          <a:lstStyle/>
          <a:p>
            <a:pPr marL="0" indent="0" algn="ctr">
              <a:lnSpc>
                <a:spcPct val="100000"/>
              </a:lnSpc>
              <a:buNone/>
            </a:pPr>
            <a:r>
              <a:rPr lang="en-US" sz="4000" b="1" dirty="0">
                <a:solidFill>
                  <a:srgbClr val="000000"/>
                </a:solidFill>
              </a:rPr>
              <a:t>“If you think you can’t fall into</a:t>
            </a:r>
          </a:p>
          <a:p>
            <a:pPr marL="0" indent="0" algn="ctr">
              <a:lnSpc>
                <a:spcPct val="100000"/>
              </a:lnSpc>
              <a:buNone/>
            </a:pPr>
            <a:r>
              <a:rPr lang="en-US" sz="4000" b="1" dirty="0">
                <a:solidFill>
                  <a:srgbClr val="000000"/>
                </a:solidFill>
              </a:rPr>
              <a:t> sexual sin, then you’re </a:t>
            </a:r>
          </a:p>
          <a:p>
            <a:pPr marL="0" indent="0" algn="ctr">
              <a:lnSpc>
                <a:spcPct val="100000"/>
              </a:lnSpc>
              <a:buNone/>
            </a:pPr>
            <a:r>
              <a:rPr lang="en-US" sz="4000" b="1" dirty="0">
                <a:solidFill>
                  <a:srgbClr val="000000"/>
                </a:solidFill>
              </a:rPr>
              <a:t>godlier than David, </a:t>
            </a:r>
          </a:p>
          <a:p>
            <a:pPr marL="0" indent="0" algn="ctr">
              <a:lnSpc>
                <a:spcPct val="100000"/>
              </a:lnSpc>
              <a:buNone/>
            </a:pPr>
            <a:r>
              <a:rPr lang="en-US" sz="4000" b="1" dirty="0">
                <a:solidFill>
                  <a:srgbClr val="000000"/>
                </a:solidFill>
              </a:rPr>
              <a:t>stronger than Samson, and</a:t>
            </a:r>
          </a:p>
          <a:p>
            <a:pPr marL="0" indent="0" algn="ctr">
              <a:lnSpc>
                <a:spcPct val="100000"/>
              </a:lnSpc>
              <a:buNone/>
            </a:pPr>
            <a:r>
              <a:rPr lang="en-US" sz="4000" b="1" dirty="0">
                <a:solidFill>
                  <a:srgbClr val="000000"/>
                </a:solidFill>
              </a:rPr>
              <a:t> wiser than Solomon.” </a:t>
            </a:r>
          </a:p>
        </p:txBody>
      </p:sp>
    </p:spTree>
    <p:extLst>
      <p:ext uri="{BB962C8B-B14F-4D97-AF65-F5344CB8AC3E}">
        <p14:creationId xmlns:p14="http://schemas.microsoft.com/office/powerpoint/2010/main" val="1435358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D604888-C5D6-4D6C-82B3-77FCD9562862}"/>
              </a:ext>
            </a:extLst>
          </p:cNvPr>
          <p:cNvSpPr>
            <a:spLocks noGrp="1"/>
          </p:cNvSpPr>
          <p:nvPr>
            <p:ph type="title"/>
          </p:nvPr>
        </p:nvSpPr>
        <p:spPr>
          <a:xfrm>
            <a:off x="152622" y="470748"/>
            <a:ext cx="10520702" cy="1325563"/>
          </a:xfrm>
        </p:spPr>
        <p:txBody>
          <a:bodyPr>
            <a:normAutofit/>
          </a:bodyPr>
          <a:lstStyle/>
          <a:p>
            <a:r>
              <a:rPr lang="en-US" sz="5400" b="1" u="sng" dirty="0">
                <a:latin typeface="Book Antiqua" panose="02040602050305030304" pitchFamily="18" charset="0"/>
              </a:rPr>
              <a:t>Take-Home Points</a:t>
            </a:r>
          </a:p>
        </p:txBody>
      </p:sp>
      <p:sp>
        <p:nvSpPr>
          <p:cNvPr id="3" name="Content Placeholder 2">
            <a:extLst>
              <a:ext uri="{FF2B5EF4-FFF2-40B4-BE49-F238E27FC236}">
                <a16:creationId xmlns:a16="http://schemas.microsoft.com/office/drawing/2014/main" id="{FEDDCA19-D2DF-4DB6-AC94-4A0EFB8CB436}"/>
              </a:ext>
            </a:extLst>
          </p:cNvPr>
          <p:cNvSpPr>
            <a:spLocks noGrp="1"/>
          </p:cNvSpPr>
          <p:nvPr>
            <p:ph idx="1"/>
          </p:nvPr>
        </p:nvSpPr>
        <p:spPr>
          <a:xfrm>
            <a:off x="210081" y="1694837"/>
            <a:ext cx="10585064" cy="4913054"/>
          </a:xfrm>
        </p:spPr>
        <p:txBody>
          <a:bodyPr>
            <a:normAutofit fontScale="92500" lnSpcReduction="10000"/>
          </a:bodyPr>
          <a:lstStyle/>
          <a:p>
            <a:r>
              <a:rPr lang="en-US" sz="3200" dirty="0"/>
              <a:t>Your child’s worldview is being formed from the age of 2.</a:t>
            </a:r>
          </a:p>
          <a:p>
            <a:r>
              <a:rPr lang="en-US" sz="3200" dirty="0"/>
              <a:t>Start intentional discussions EARLY – teach the basics by age 6-7.</a:t>
            </a:r>
          </a:p>
          <a:p>
            <a:r>
              <a:rPr lang="en-US" sz="3200" dirty="0"/>
              <a:t>Your child WILL learn about sex – make sure it is from YOU!</a:t>
            </a:r>
          </a:p>
          <a:p>
            <a:endParaRPr lang="en-US" sz="3200" dirty="0"/>
          </a:p>
          <a:p>
            <a:pPr marL="0" indent="0">
              <a:buNone/>
            </a:pPr>
            <a:r>
              <a:rPr lang="en-US" sz="5800" b="1" u="sng" dirty="0">
                <a:latin typeface="Book Antiqua" panose="02040602050305030304" pitchFamily="18" charset="0"/>
              </a:rPr>
              <a:t>Action Plan:</a:t>
            </a:r>
            <a:endParaRPr lang="en-US" sz="3200" u="sng" dirty="0"/>
          </a:p>
          <a:p>
            <a:r>
              <a:rPr lang="en-US" sz="3200" dirty="0"/>
              <a:t>Buy a book, sign up for a podcast, read up on resources.</a:t>
            </a:r>
          </a:p>
          <a:p>
            <a:r>
              <a:rPr lang="en-US" sz="3200" dirty="0"/>
              <a:t>Intentionally schedule time to engage your kids in meaningful discussion.</a:t>
            </a:r>
          </a:p>
          <a:p>
            <a:r>
              <a:rPr lang="en-US" sz="3200" dirty="0"/>
              <a:t>REPEAT above! Keep the conversations going...</a:t>
            </a:r>
          </a:p>
        </p:txBody>
      </p:sp>
      <p:pic>
        <p:nvPicPr>
          <p:cNvPr id="1026" name="Picture 2" descr="Image result for take home points cartoon">
            <a:extLst>
              <a:ext uri="{FF2B5EF4-FFF2-40B4-BE49-F238E27FC236}">
                <a16:creationId xmlns:a16="http://schemas.microsoft.com/office/drawing/2014/main" id="{4F3BA982-7C9F-4CA4-9AF9-7F2F47E9EB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20379" y="206462"/>
            <a:ext cx="1681293" cy="1854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ction hero cartoon">
            <a:extLst>
              <a:ext uri="{FF2B5EF4-FFF2-40B4-BE49-F238E27FC236}">
                <a16:creationId xmlns:a16="http://schemas.microsoft.com/office/drawing/2014/main" id="{47457C4B-7537-4979-94E8-06F712A3C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7272" y="4407713"/>
            <a:ext cx="1414400" cy="220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822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F2216E-AE1F-41A9-A6C4-34B1C09A147E}"/>
              </a:ext>
            </a:extLst>
          </p:cNvPr>
          <p:cNvSpPr>
            <a:spLocks noGrp="1"/>
          </p:cNvSpPr>
          <p:nvPr>
            <p:ph type="ctrTitle"/>
          </p:nvPr>
        </p:nvSpPr>
        <p:spPr>
          <a:xfrm>
            <a:off x="3043403" y="1605425"/>
            <a:ext cx="6105194" cy="1812231"/>
          </a:xfrm>
        </p:spPr>
        <p:txBody>
          <a:bodyPr>
            <a:normAutofit/>
          </a:bodyPr>
          <a:lstStyle/>
          <a:p>
            <a:r>
              <a:rPr lang="en-US" sz="8000" dirty="0">
                <a:solidFill>
                  <a:srgbClr val="FFFFFF"/>
                </a:solidFill>
                <a:latin typeface="+mn-lt"/>
              </a:rPr>
              <a:t>Questions???</a:t>
            </a:r>
          </a:p>
        </p:txBody>
      </p:sp>
      <p:sp>
        <p:nvSpPr>
          <p:cNvPr id="3" name="Subtitle 2">
            <a:extLst>
              <a:ext uri="{FF2B5EF4-FFF2-40B4-BE49-F238E27FC236}">
                <a16:creationId xmlns:a16="http://schemas.microsoft.com/office/drawing/2014/main" id="{91E6ACD4-8CE3-4A49-8409-5139EE203226}"/>
              </a:ext>
            </a:extLst>
          </p:cNvPr>
          <p:cNvSpPr>
            <a:spLocks noGrp="1"/>
          </p:cNvSpPr>
          <p:nvPr>
            <p:ph type="subTitle" idx="1"/>
          </p:nvPr>
        </p:nvSpPr>
        <p:spPr>
          <a:xfrm>
            <a:off x="2858154" y="3407412"/>
            <a:ext cx="6699969" cy="1730416"/>
          </a:xfrm>
        </p:spPr>
        <p:txBody>
          <a:bodyPr>
            <a:normAutofit/>
          </a:bodyPr>
          <a:lstStyle/>
          <a:p>
            <a:r>
              <a:rPr lang="en-US" sz="3600" dirty="0">
                <a:solidFill>
                  <a:srgbClr val="FFFFFF"/>
                </a:solidFill>
              </a:rPr>
              <a:t>Leighton – </a:t>
            </a:r>
            <a:r>
              <a:rPr lang="en-US" sz="3600" dirty="0">
                <a:solidFill>
                  <a:schemeClr val="bg1"/>
                </a:solidFill>
                <a:hlinkClick r:id="rId3">
                  <a:extLst>
                    <a:ext uri="{A12FA001-AC4F-418D-AE19-62706E023703}">
                      <ahyp:hlinkClr xmlns:ahyp="http://schemas.microsoft.com/office/drawing/2018/hyperlinkcolor" val="tx"/>
                    </a:ext>
                  </a:extLst>
                </a:hlinkClick>
              </a:rPr>
              <a:t>lhcarl@gmail.com</a:t>
            </a:r>
            <a:endParaRPr lang="en-US" sz="3600" dirty="0">
              <a:solidFill>
                <a:schemeClr val="bg1"/>
              </a:solidFill>
            </a:endParaRPr>
          </a:p>
          <a:p>
            <a:r>
              <a:rPr lang="en-US" sz="3600" dirty="0">
                <a:solidFill>
                  <a:srgbClr val="FFFFFF"/>
                </a:solidFill>
              </a:rPr>
              <a:t>Jenny – </a:t>
            </a:r>
            <a:r>
              <a:rPr lang="en-US" sz="3600" dirty="0">
                <a:solidFill>
                  <a:schemeClr val="bg1"/>
                </a:solidFill>
                <a:hlinkClick r:id="rId4">
                  <a:extLst>
                    <a:ext uri="{A12FA001-AC4F-418D-AE19-62706E023703}">
                      <ahyp:hlinkClr xmlns:ahyp="http://schemas.microsoft.com/office/drawing/2018/hyperlinkcolor" val="tx"/>
                    </a:ext>
                  </a:extLst>
                </a:hlinkClick>
              </a:rPr>
              <a:t>snowcarl@gmail.com</a:t>
            </a:r>
            <a:endParaRPr lang="en-US" sz="3600" dirty="0">
              <a:solidFill>
                <a:schemeClr val="bg1"/>
              </a:solidFill>
            </a:endParaRPr>
          </a:p>
          <a:p>
            <a:endParaRPr lang="en-US" sz="1500" dirty="0">
              <a:solidFill>
                <a:srgbClr val="FFFFFF"/>
              </a:solidFill>
            </a:endParaRPr>
          </a:p>
        </p:txBody>
      </p:sp>
    </p:spTree>
    <p:extLst>
      <p:ext uri="{BB962C8B-B14F-4D97-AF65-F5344CB8AC3E}">
        <p14:creationId xmlns:p14="http://schemas.microsoft.com/office/powerpoint/2010/main" val="140177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A85E-7B4A-4120-B05C-7ADFBA105903}"/>
              </a:ext>
            </a:extLst>
          </p:cNvPr>
          <p:cNvSpPr>
            <a:spLocks noGrp="1"/>
          </p:cNvSpPr>
          <p:nvPr>
            <p:ph type="ctrTitle"/>
          </p:nvPr>
        </p:nvSpPr>
        <p:spPr>
          <a:xfrm>
            <a:off x="935301" y="1122363"/>
            <a:ext cx="10351007" cy="2387600"/>
          </a:xfrm>
        </p:spPr>
        <p:txBody>
          <a:bodyPr/>
          <a:lstStyle/>
          <a:p>
            <a:r>
              <a:rPr lang="en-US" dirty="0"/>
              <a:t>www.TrustworthyWord.com/carl</a:t>
            </a:r>
          </a:p>
        </p:txBody>
      </p:sp>
      <p:sp>
        <p:nvSpPr>
          <p:cNvPr id="3" name="Subtitle 2">
            <a:extLst>
              <a:ext uri="{FF2B5EF4-FFF2-40B4-BE49-F238E27FC236}">
                <a16:creationId xmlns:a16="http://schemas.microsoft.com/office/drawing/2014/main" id="{5D60E1A9-E312-40B1-A170-10CD5BC996A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3885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BDEF44B3-E9DE-4DBC-A217-8120A787F292}"/>
              </a:ext>
            </a:extLst>
          </p:cNvPr>
          <p:cNvSpPr>
            <a:spLocks noGrp="1"/>
          </p:cNvSpPr>
          <p:nvPr>
            <p:ph type="title"/>
          </p:nvPr>
        </p:nvSpPr>
        <p:spPr>
          <a:xfrm>
            <a:off x="753925" y="2076450"/>
            <a:ext cx="10684151" cy="1345134"/>
          </a:xfrm>
        </p:spPr>
        <p:txBody>
          <a:bodyPr vert="horz" lIns="91440" tIns="45720" rIns="91440" bIns="45720" rtlCol="0" anchor="ctr">
            <a:normAutofit fontScale="90000"/>
          </a:bodyPr>
          <a:lstStyle/>
          <a:p>
            <a:pPr algn="ctr"/>
            <a:r>
              <a:rPr lang="en-US" sz="5200" kern="1200" dirty="0">
                <a:solidFill>
                  <a:srgbClr val="FFFFFF"/>
                </a:solidFill>
                <a:latin typeface="Book Antiqua" panose="02040602050305030304" pitchFamily="18" charset="0"/>
              </a:rPr>
              <a:t>Why is sex education so important???</a:t>
            </a:r>
          </a:p>
        </p:txBody>
      </p:sp>
      <p:sp>
        <p:nvSpPr>
          <p:cNvPr id="4" name="Text Placeholder 3">
            <a:extLst>
              <a:ext uri="{FF2B5EF4-FFF2-40B4-BE49-F238E27FC236}">
                <a16:creationId xmlns:a16="http://schemas.microsoft.com/office/drawing/2014/main" id="{D41B3849-3934-4FB2-8AC1-B255B27BE9F1}"/>
              </a:ext>
            </a:extLst>
          </p:cNvPr>
          <p:cNvSpPr>
            <a:spLocks noGrp="1"/>
          </p:cNvSpPr>
          <p:nvPr>
            <p:ph type="body" idx="1"/>
          </p:nvPr>
        </p:nvSpPr>
        <p:spPr>
          <a:xfrm>
            <a:off x="1171575" y="4473360"/>
            <a:ext cx="9469211" cy="865639"/>
          </a:xfrm>
        </p:spPr>
        <p:txBody>
          <a:bodyPr vert="horz" lIns="91440" tIns="45720" rIns="91440" bIns="45720" rtlCol="0" anchor="ctr">
            <a:normAutofit/>
          </a:bodyPr>
          <a:lstStyle/>
          <a:p>
            <a:pPr algn="ctr"/>
            <a:endParaRPr lang="en-US" sz="2800" kern="1200">
              <a:solidFill>
                <a:srgbClr val="000000"/>
              </a:solidFill>
              <a:latin typeface="+mn-lt"/>
              <a:ea typeface="+mn-ea"/>
              <a:cs typeface="+mn-cs"/>
            </a:endParaRPr>
          </a:p>
        </p:txBody>
      </p:sp>
    </p:spTree>
    <p:extLst>
      <p:ext uri="{BB962C8B-B14F-4D97-AF65-F5344CB8AC3E}">
        <p14:creationId xmlns:p14="http://schemas.microsoft.com/office/powerpoint/2010/main" val="2681830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79FA7548-800B-4E3E-B1AA-604CC46AA7C2}"/>
              </a:ext>
            </a:extLst>
          </p:cNvPr>
          <p:cNvSpPr>
            <a:spLocks noGrp="1"/>
          </p:cNvSpPr>
          <p:nvPr>
            <p:ph type="title"/>
          </p:nvPr>
        </p:nvSpPr>
        <p:spPr>
          <a:xfrm>
            <a:off x="777240" y="731519"/>
            <a:ext cx="2845191" cy="3237579"/>
          </a:xfrm>
        </p:spPr>
        <p:txBody>
          <a:bodyPr>
            <a:normAutofit/>
          </a:bodyPr>
          <a:lstStyle/>
          <a:p>
            <a:r>
              <a:rPr lang="en-US" sz="3800" b="1" u="sng">
                <a:solidFill>
                  <a:srgbClr val="FFFFFF"/>
                </a:solidFill>
                <a:latin typeface="Book Antiqua" panose="02040602050305030304" pitchFamily="18" charset="0"/>
              </a:rPr>
              <a:t>My Life Priorities</a:t>
            </a:r>
          </a:p>
        </p:txBody>
      </p:sp>
      <p:sp>
        <p:nvSpPr>
          <p:cNvPr id="23"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BFFF8F9-3B07-4348-93FB-BD825BCFFAB8}"/>
              </a:ext>
            </a:extLst>
          </p:cNvPr>
          <p:cNvSpPr>
            <a:spLocks noGrp="1"/>
          </p:cNvSpPr>
          <p:nvPr>
            <p:ph idx="1"/>
          </p:nvPr>
        </p:nvSpPr>
        <p:spPr>
          <a:xfrm>
            <a:off x="4379709" y="686862"/>
            <a:ext cx="7037591" cy="5475129"/>
          </a:xfrm>
        </p:spPr>
        <p:txBody>
          <a:bodyPr anchor="ctr">
            <a:normAutofit/>
          </a:bodyPr>
          <a:lstStyle/>
          <a:p>
            <a:r>
              <a:rPr lang="en-US" sz="5400" dirty="0">
                <a:latin typeface="Book Antiqua" panose="02040602050305030304" pitchFamily="18" charset="0"/>
              </a:rPr>
              <a:t> God</a:t>
            </a:r>
          </a:p>
          <a:p>
            <a:r>
              <a:rPr lang="en-US" sz="5400" dirty="0">
                <a:latin typeface="Book Antiqua" panose="02040602050305030304" pitchFamily="18" charset="0"/>
              </a:rPr>
              <a:t> Marriage</a:t>
            </a:r>
          </a:p>
          <a:p>
            <a:r>
              <a:rPr lang="en-US" sz="5400" dirty="0">
                <a:latin typeface="Book Antiqua" panose="02040602050305030304" pitchFamily="18" charset="0"/>
              </a:rPr>
              <a:t> Children</a:t>
            </a:r>
          </a:p>
          <a:p>
            <a:r>
              <a:rPr lang="en-US" sz="5400" dirty="0">
                <a:latin typeface="Book Antiqua" panose="02040602050305030304" pitchFamily="18" charset="0"/>
              </a:rPr>
              <a:t> Job</a:t>
            </a:r>
          </a:p>
        </p:txBody>
      </p:sp>
      <p:sp>
        <p:nvSpPr>
          <p:cNvPr id="6" name="TextBox 5">
            <a:extLst>
              <a:ext uri="{FF2B5EF4-FFF2-40B4-BE49-F238E27FC236}">
                <a16:creationId xmlns:a16="http://schemas.microsoft.com/office/drawing/2014/main" id="{9F28815D-CB9B-42B9-B58E-3245D3AE4EDF}"/>
              </a:ext>
            </a:extLst>
          </p:cNvPr>
          <p:cNvSpPr txBox="1"/>
          <p:nvPr/>
        </p:nvSpPr>
        <p:spPr>
          <a:xfrm>
            <a:off x="750931" y="4592331"/>
            <a:ext cx="2845191" cy="1569660"/>
          </a:xfrm>
          <a:prstGeom prst="rect">
            <a:avLst/>
          </a:prstGeom>
          <a:noFill/>
        </p:spPr>
        <p:txBody>
          <a:bodyPr wrap="square" rtlCol="0">
            <a:spAutoFit/>
          </a:bodyPr>
          <a:lstStyle/>
          <a:p>
            <a:pPr algn="ctr"/>
            <a:r>
              <a:rPr lang="en-US" sz="2400" dirty="0">
                <a:solidFill>
                  <a:schemeClr val="bg1"/>
                </a:solidFill>
                <a:latin typeface="Book Antiqua" panose="02040602050305030304" pitchFamily="18" charset="0"/>
              </a:rPr>
              <a:t>What should I teach my kids to know and succeed at these priorities?</a:t>
            </a:r>
          </a:p>
        </p:txBody>
      </p:sp>
      <p:sp>
        <p:nvSpPr>
          <p:cNvPr id="7" name="Speech Bubble: Rectangle with Corners Rounded 6">
            <a:extLst>
              <a:ext uri="{FF2B5EF4-FFF2-40B4-BE49-F238E27FC236}">
                <a16:creationId xmlns:a16="http://schemas.microsoft.com/office/drawing/2014/main" id="{F19F902A-4DD5-4EF4-830A-9461A1949A4B}"/>
              </a:ext>
            </a:extLst>
          </p:cNvPr>
          <p:cNvSpPr/>
          <p:nvPr/>
        </p:nvSpPr>
        <p:spPr>
          <a:xfrm>
            <a:off x="6364461" y="5061559"/>
            <a:ext cx="3727116" cy="1618003"/>
          </a:xfrm>
          <a:prstGeom prst="wedgeRoundRectCallout">
            <a:avLst>
              <a:gd name="adj1" fmla="val -56701"/>
              <a:gd name="adj2" fmla="val -648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ook Antiqua" panose="02040602050305030304" pitchFamily="18" charset="0"/>
              </a:rPr>
              <a:t>Education</a:t>
            </a:r>
          </a:p>
          <a:p>
            <a:pPr algn="ctr"/>
            <a:r>
              <a:rPr lang="en-US" dirty="0">
                <a:latin typeface="Book Antiqua" panose="02040602050305030304" pitchFamily="18" charset="0"/>
              </a:rPr>
              <a:t>Hard Work</a:t>
            </a:r>
          </a:p>
          <a:p>
            <a:pPr algn="ctr"/>
            <a:r>
              <a:rPr lang="en-US" dirty="0">
                <a:latin typeface="Book Antiqua" panose="02040602050305030304" pitchFamily="18" charset="0"/>
              </a:rPr>
              <a:t>Perseverance</a:t>
            </a:r>
          </a:p>
          <a:p>
            <a:pPr algn="ctr"/>
            <a:r>
              <a:rPr lang="en-US" dirty="0">
                <a:latin typeface="Book Antiqua" panose="02040602050305030304" pitchFamily="18" charset="0"/>
              </a:rPr>
              <a:t>Find Your Passion</a:t>
            </a:r>
          </a:p>
          <a:p>
            <a:pPr algn="ctr"/>
            <a:r>
              <a:rPr lang="en-US" dirty="0">
                <a:latin typeface="Book Antiqua" panose="02040602050305030304" pitchFamily="18" charset="0"/>
              </a:rPr>
              <a:t>Servant Leadership</a:t>
            </a:r>
          </a:p>
        </p:txBody>
      </p:sp>
      <p:sp>
        <p:nvSpPr>
          <p:cNvPr id="8" name="Speech Bubble: Rectangle with Corners Rounded 7">
            <a:extLst>
              <a:ext uri="{FF2B5EF4-FFF2-40B4-BE49-F238E27FC236}">
                <a16:creationId xmlns:a16="http://schemas.microsoft.com/office/drawing/2014/main" id="{2428B6A3-B151-4D9E-B069-C3B6277A0624}"/>
              </a:ext>
            </a:extLst>
          </p:cNvPr>
          <p:cNvSpPr/>
          <p:nvPr/>
        </p:nvSpPr>
        <p:spPr>
          <a:xfrm>
            <a:off x="8080077" y="3716486"/>
            <a:ext cx="3334683" cy="1278394"/>
          </a:xfrm>
          <a:prstGeom prst="wedgeRoundRectCallout">
            <a:avLst>
              <a:gd name="adj1" fmla="val -62470"/>
              <a:gd name="adj2" fmla="val -426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ook Antiqua" panose="02040602050305030304" pitchFamily="18" charset="0"/>
              </a:rPr>
              <a:t>Patience</a:t>
            </a:r>
          </a:p>
          <a:p>
            <a:pPr algn="ctr"/>
            <a:r>
              <a:rPr lang="en-US" dirty="0">
                <a:latin typeface="Book Antiqua" panose="02040602050305030304" pitchFamily="18" charset="0"/>
              </a:rPr>
              <a:t>Unconditional Love</a:t>
            </a:r>
          </a:p>
          <a:p>
            <a:pPr algn="ctr"/>
            <a:r>
              <a:rPr lang="en-US" dirty="0">
                <a:latin typeface="Book Antiqua" panose="02040602050305030304" pitchFamily="18" charset="0"/>
              </a:rPr>
              <a:t>Discipleship</a:t>
            </a:r>
          </a:p>
          <a:p>
            <a:pPr algn="ctr"/>
            <a:r>
              <a:rPr lang="en-US" dirty="0">
                <a:latin typeface="Book Antiqua" panose="02040602050305030304" pitchFamily="18" charset="0"/>
              </a:rPr>
              <a:t>Leaving a Legacy</a:t>
            </a:r>
          </a:p>
        </p:txBody>
      </p:sp>
      <p:sp>
        <p:nvSpPr>
          <p:cNvPr id="9" name="Speech Bubble: Rectangle with Corners Rounded 8">
            <a:extLst>
              <a:ext uri="{FF2B5EF4-FFF2-40B4-BE49-F238E27FC236}">
                <a16:creationId xmlns:a16="http://schemas.microsoft.com/office/drawing/2014/main" id="{2A0145E7-1DA5-4905-88E8-189259463233}"/>
              </a:ext>
            </a:extLst>
          </p:cNvPr>
          <p:cNvSpPr/>
          <p:nvPr/>
        </p:nvSpPr>
        <p:spPr>
          <a:xfrm>
            <a:off x="7534441" y="219065"/>
            <a:ext cx="3801979" cy="1894791"/>
          </a:xfrm>
          <a:prstGeom prst="wedgeRoundRectCallout">
            <a:avLst>
              <a:gd name="adj1" fmla="val -79965"/>
              <a:gd name="adj2" fmla="val 527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All have sinned</a:t>
            </a:r>
          </a:p>
          <a:p>
            <a:pPr algn="ctr"/>
            <a:r>
              <a:rPr lang="en-US" dirty="0"/>
              <a:t>Sin’s penalty</a:t>
            </a:r>
          </a:p>
          <a:p>
            <a:pPr algn="ctr"/>
            <a:r>
              <a:rPr lang="en-US" dirty="0"/>
              <a:t>Christ paid the penalty</a:t>
            </a:r>
          </a:p>
          <a:p>
            <a:pPr algn="ctr"/>
            <a:r>
              <a:rPr lang="en-US" dirty="0"/>
              <a:t>Must receive Christ</a:t>
            </a:r>
          </a:p>
          <a:p>
            <a:pPr algn="ctr"/>
            <a:r>
              <a:rPr lang="en-US" dirty="0"/>
              <a:t>Growing in Godliness</a:t>
            </a:r>
          </a:p>
          <a:p>
            <a:pPr algn="ctr"/>
            <a:r>
              <a:rPr lang="en-US" dirty="0"/>
              <a:t>Proclaim Christ to others</a:t>
            </a:r>
          </a:p>
          <a:p>
            <a:pPr algn="ctr"/>
            <a:endParaRPr lang="en-US" dirty="0"/>
          </a:p>
        </p:txBody>
      </p:sp>
      <p:sp>
        <p:nvSpPr>
          <p:cNvPr id="11" name="Speech Bubble: Rectangle with Corners Rounded 10">
            <a:extLst>
              <a:ext uri="{FF2B5EF4-FFF2-40B4-BE49-F238E27FC236}">
                <a16:creationId xmlns:a16="http://schemas.microsoft.com/office/drawing/2014/main" id="{1B3E1393-B69F-4D47-8106-FE002AACD6D2}"/>
              </a:ext>
            </a:extLst>
          </p:cNvPr>
          <p:cNvSpPr/>
          <p:nvPr/>
        </p:nvSpPr>
        <p:spPr>
          <a:xfrm>
            <a:off x="8416758" y="2180535"/>
            <a:ext cx="3240505" cy="1469272"/>
          </a:xfrm>
          <a:prstGeom prst="wedgeRoundRectCallout">
            <a:avLst>
              <a:gd name="adj1" fmla="val -69678"/>
              <a:gd name="adj2" fmla="val 40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Communication skills</a:t>
            </a:r>
          </a:p>
          <a:p>
            <a:pPr algn="ctr"/>
            <a:r>
              <a:rPr lang="en-US" dirty="0"/>
              <a:t>How to forgive others</a:t>
            </a:r>
          </a:p>
          <a:p>
            <a:pPr algn="ctr"/>
            <a:r>
              <a:rPr lang="en-US" dirty="0"/>
              <a:t>Financial management</a:t>
            </a:r>
          </a:p>
          <a:p>
            <a:pPr algn="ctr"/>
            <a:r>
              <a:rPr lang="en-US" dirty="0"/>
              <a:t>Selflessness</a:t>
            </a:r>
          </a:p>
          <a:p>
            <a:pPr algn="ctr"/>
            <a:r>
              <a:rPr lang="en-US" dirty="0"/>
              <a:t>Sex/faithfulness</a:t>
            </a:r>
          </a:p>
        </p:txBody>
      </p:sp>
    </p:spTree>
    <p:extLst>
      <p:ext uri="{BB962C8B-B14F-4D97-AF65-F5344CB8AC3E}">
        <p14:creationId xmlns:p14="http://schemas.microsoft.com/office/powerpoint/2010/main" val="288737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00DF-CCE3-47F0-862F-376BE7CAE762}"/>
              </a:ext>
            </a:extLst>
          </p:cNvPr>
          <p:cNvSpPr>
            <a:spLocks noGrp="1"/>
          </p:cNvSpPr>
          <p:nvPr>
            <p:ph type="title"/>
          </p:nvPr>
        </p:nvSpPr>
        <p:spPr>
          <a:xfrm>
            <a:off x="992342" y="136400"/>
            <a:ext cx="8041930" cy="1325563"/>
          </a:xfrm>
        </p:spPr>
        <p:txBody>
          <a:bodyPr>
            <a:normAutofit/>
          </a:bodyPr>
          <a:lstStyle/>
          <a:p>
            <a:pPr algn="ctr"/>
            <a:r>
              <a:rPr lang="en-US" b="1" dirty="0">
                <a:latin typeface="Book Antiqua" panose="02040602050305030304" pitchFamily="18" charset="0"/>
              </a:rPr>
              <a:t>Sex Discussion Timeline</a:t>
            </a:r>
          </a:p>
        </p:txBody>
      </p:sp>
      <p:sp>
        <p:nvSpPr>
          <p:cNvPr id="3" name="Content Placeholder 2">
            <a:extLst>
              <a:ext uri="{FF2B5EF4-FFF2-40B4-BE49-F238E27FC236}">
                <a16:creationId xmlns:a16="http://schemas.microsoft.com/office/drawing/2014/main" id="{491C866A-E275-4B91-85D9-D01A8581BCAB}"/>
              </a:ext>
            </a:extLst>
          </p:cNvPr>
          <p:cNvSpPr>
            <a:spLocks noGrp="1"/>
          </p:cNvSpPr>
          <p:nvPr>
            <p:ph idx="1"/>
          </p:nvPr>
        </p:nvSpPr>
        <p:spPr>
          <a:xfrm>
            <a:off x="209006" y="188105"/>
            <a:ext cx="8532657" cy="6400800"/>
          </a:xfrm>
        </p:spPr>
        <p:txBody>
          <a:bodyPr anchor="ctr">
            <a:normAutofit/>
          </a:bodyPr>
          <a:lstStyle/>
          <a:p>
            <a:endParaRPr lang="en-US" sz="3200" dirty="0"/>
          </a:p>
          <a:p>
            <a:endParaRPr lang="en-US" sz="3200" dirty="0"/>
          </a:p>
          <a:p>
            <a:r>
              <a:rPr lang="en-US" sz="3200" dirty="0"/>
              <a:t>3</a:t>
            </a:r>
            <a:r>
              <a:rPr lang="en-US" sz="3200" b="1" dirty="0"/>
              <a:t> </a:t>
            </a:r>
            <a:r>
              <a:rPr lang="en-US" sz="3200" dirty="0"/>
              <a:t>years old: </a:t>
            </a:r>
            <a:r>
              <a:rPr lang="en-US" sz="3200" b="1" dirty="0"/>
              <a:t>Start</a:t>
            </a:r>
            <a:r>
              <a:rPr lang="en-US" sz="3200" dirty="0"/>
              <a:t> intentional conversations</a:t>
            </a:r>
          </a:p>
          <a:p>
            <a:r>
              <a:rPr lang="en-US" sz="3200" dirty="0"/>
              <a:t>6-7 years old: Child should </a:t>
            </a:r>
            <a:r>
              <a:rPr lang="en-US" sz="3200" b="1" dirty="0"/>
              <a:t>know</a:t>
            </a:r>
            <a:r>
              <a:rPr lang="en-US" sz="3200" dirty="0"/>
              <a:t> </a:t>
            </a:r>
            <a:r>
              <a:rPr lang="en-US" sz="3200" b="1" dirty="0"/>
              <a:t>what “sex” is</a:t>
            </a:r>
          </a:p>
          <a:p>
            <a:r>
              <a:rPr lang="en-US" sz="3200" dirty="0"/>
              <a:t>8-10 years old: More </a:t>
            </a:r>
            <a:r>
              <a:rPr lang="en-US" sz="3200" b="1" dirty="0"/>
              <a:t>comprehensive</a:t>
            </a:r>
            <a:r>
              <a:rPr lang="en-US" sz="3200" dirty="0"/>
              <a:t> discussions</a:t>
            </a:r>
          </a:p>
          <a:p>
            <a:endParaRPr lang="en-US" sz="3200" b="1" dirty="0"/>
          </a:p>
          <a:p>
            <a:r>
              <a:rPr lang="en-US" sz="3200" i="1" dirty="0"/>
              <a:t>the traditional age of 11-12 (5</a:t>
            </a:r>
            <a:r>
              <a:rPr lang="en-US" sz="3200" i="1" baseline="30000" dirty="0"/>
              <a:t>th</a:t>
            </a:r>
            <a:r>
              <a:rPr lang="en-US" sz="3200" i="1" dirty="0"/>
              <a:t>/6</a:t>
            </a:r>
            <a:r>
              <a:rPr lang="en-US" sz="3200" i="1" baseline="30000" dirty="0"/>
              <a:t>th</a:t>
            </a:r>
            <a:r>
              <a:rPr lang="en-US" sz="3200" i="1" dirty="0"/>
              <a:t> grades) for “the talk” is too late!!!</a:t>
            </a:r>
          </a:p>
        </p:txBody>
      </p:sp>
      <p:sp>
        <p:nvSpPr>
          <p:cNvPr id="9"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6" descr="Children">
            <a:extLst>
              <a:ext uri="{FF2B5EF4-FFF2-40B4-BE49-F238E27FC236}">
                <a16:creationId xmlns:a16="http://schemas.microsoft.com/office/drawing/2014/main" id="{77330A5F-1B7A-43F4-8AF6-67FEBE6B8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60114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880FB1-C793-4175-90BF-175E2491A048}"/>
              </a:ext>
            </a:extLst>
          </p:cNvPr>
          <p:cNvSpPr>
            <a:spLocks noGrp="1"/>
          </p:cNvSpPr>
          <p:nvPr>
            <p:ph type="title"/>
          </p:nvPr>
        </p:nvSpPr>
        <p:spPr>
          <a:xfrm>
            <a:off x="640079" y="2053641"/>
            <a:ext cx="3669161" cy="2760098"/>
          </a:xfrm>
        </p:spPr>
        <p:txBody>
          <a:bodyPr>
            <a:normAutofit/>
          </a:bodyPr>
          <a:lstStyle/>
          <a:p>
            <a:r>
              <a:rPr lang="en-US" dirty="0">
                <a:solidFill>
                  <a:srgbClr val="FFFFFF"/>
                </a:solidFill>
                <a:latin typeface="Book Antiqua" panose="02040602050305030304" pitchFamily="18" charset="0"/>
              </a:rPr>
              <a:t>Why are we here???</a:t>
            </a:r>
          </a:p>
        </p:txBody>
      </p:sp>
      <p:sp>
        <p:nvSpPr>
          <p:cNvPr id="3" name="Content Placeholder 2">
            <a:extLst>
              <a:ext uri="{FF2B5EF4-FFF2-40B4-BE49-F238E27FC236}">
                <a16:creationId xmlns:a16="http://schemas.microsoft.com/office/drawing/2014/main" id="{5EFA6B0B-983E-492E-B773-66AD43E6730F}"/>
              </a:ext>
            </a:extLst>
          </p:cNvPr>
          <p:cNvSpPr>
            <a:spLocks noGrp="1"/>
          </p:cNvSpPr>
          <p:nvPr>
            <p:ph idx="1"/>
          </p:nvPr>
        </p:nvSpPr>
        <p:spPr>
          <a:xfrm>
            <a:off x="5982766" y="1002788"/>
            <a:ext cx="6176119" cy="5795124"/>
          </a:xfrm>
        </p:spPr>
        <p:txBody>
          <a:bodyPr anchor="ctr">
            <a:normAutofit/>
          </a:bodyPr>
          <a:lstStyle/>
          <a:p>
            <a:r>
              <a:rPr lang="en-US" sz="3200" dirty="0">
                <a:solidFill>
                  <a:srgbClr val="000000"/>
                </a:solidFill>
              </a:rPr>
              <a:t>Sexually Transmitted Infections (STI’s)</a:t>
            </a:r>
          </a:p>
          <a:p>
            <a:r>
              <a:rPr lang="en-US" sz="3200" dirty="0">
                <a:solidFill>
                  <a:srgbClr val="000000"/>
                </a:solidFill>
              </a:rPr>
              <a:t>Unplanned Pregnancies</a:t>
            </a:r>
          </a:p>
          <a:p>
            <a:r>
              <a:rPr lang="en-US" sz="3200" dirty="0">
                <a:solidFill>
                  <a:srgbClr val="000000"/>
                </a:solidFill>
              </a:rPr>
              <a:t>Broken Hearts</a:t>
            </a:r>
          </a:p>
          <a:p>
            <a:pPr lvl="1"/>
            <a:r>
              <a:rPr lang="en-US" sz="3200" dirty="0">
                <a:solidFill>
                  <a:srgbClr val="000000"/>
                </a:solidFill>
              </a:rPr>
              <a:t>Broken human relationships</a:t>
            </a:r>
          </a:p>
          <a:p>
            <a:pPr lvl="1"/>
            <a:r>
              <a:rPr lang="en-US" sz="3200" dirty="0">
                <a:solidFill>
                  <a:srgbClr val="000000"/>
                </a:solidFill>
              </a:rPr>
              <a:t>Spiritual brokenness</a:t>
            </a:r>
          </a:p>
          <a:p>
            <a:r>
              <a:rPr lang="en-US" sz="3200" dirty="0">
                <a:solidFill>
                  <a:srgbClr val="000000"/>
                </a:solidFill>
              </a:rPr>
              <a:t>Sexual Addiction</a:t>
            </a:r>
          </a:p>
          <a:p>
            <a:r>
              <a:rPr lang="en-US" sz="3200" dirty="0">
                <a:solidFill>
                  <a:srgbClr val="000000"/>
                </a:solidFill>
              </a:rPr>
              <a:t>Sexual Abuse </a:t>
            </a:r>
          </a:p>
          <a:p>
            <a:r>
              <a:rPr lang="en-US" sz="3200" b="1" dirty="0">
                <a:solidFill>
                  <a:srgbClr val="000000"/>
                </a:solidFill>
              </a:rPr>
              <a:t>Sexual Confusion</a:t>
            </a:r>
          </a:p>
          <a:p>
            <a:r>
              <a:rPr lang="en-US" sz="3200" b="1" dirty="0">
                <a:solidFill>
                  <a:srgbClr val="000000"/>
                </a:solidFill>
              </a:rPr>
              <a:t>(PORNOGRAPHY)</a:t>
            </a:r>
          </a:p>
          <a:p>
            <a:endParaRPr lang="en-US" sz="2400" dirty="0">
              <a:solidFill>
                <a:srgbClr val="000000"/>
              </a:solidFill>
            </a:endParaRPr>
          </a:p>
        </p:txBody>
      </p:sp>
      <p:sp>
        <p:nvSpPr>
          <p:cNvPr id="4" name="TextBox 3">
            <a:extLst>
              <a:ext uri="{FF2B5EF4-FFF2-40B4-BE49-F238E27FC236}">
                <a16:creationId xmlns:a16="http://schemas.microsoft.com/office/drawing/2014/main" id="{EB4E1681-332F-46A4-87C2-45895D28EAF0}"/>
              </a:ext>
            </a:extLst>
          </p:cNvPr>
          <p:cNvSpPr txBox="1"/>
          <p:nvPr/>
        </p:nvSpPr>
        <p:spPr>
          <a:xfrm>
            <a:off x="4373445" y="209006"/>
            <a:ext cx="7691431" cy="707886"/>
          </a:xfrm>
          <a:prstGeom prst="rect">
            <a:avLst/>
          </a:prstGeom>
          <a:noFill/>
        </p:spPr>
        <p:txBody>
          <a:bodyPr wrap="square" rtlCol="0">
            <a:spAutoFit/>
          </a:bodyPr>
          <a:lstStyle/>
          <a:p>
            <a:pPr algn="ctr"/>
            <a:r>
              <a:rPr lang="en-US" sz="4000" b="1" dirty="0">
                <a:latin typeface="Book Antiqua" panose="02040602050305030304" pitchFamily="18" charset="0"/>
              </a:rPr>
              <a:t>Potential Dangers for Our Kids:</a:t>
            </a:r>
          </a:p>
        </p:txBody>
      </p:sp>
    </p:spTree>
    <p:extLst>
      <p:ext uri="{BB962C8B-B14F-4D97-AF65-F5344CB8AC3E}">
        <p14:creationId xmlns:p14="http://schemas.microsoft.com/office/powerpoint/2010/main" val="302850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651</TotalTime>
  <Words>6925</Words>
  <Application>Microsoft Office PowerPoint</Application>
  <PresentationFormat>Widescreen</PresentationFormat>
  <Paragraphs>610</Paragraphs>
  <Slides>49</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aktiv-grotesk</vt:lpstr>
      <vt:lpstr>Aparajita</vt:lpstr>
      <vt:lpstr>Arial</vt:lpstr>
      <vt:lpstr>Book Antiqua</vt:lpstr>
      <vt:lpstr>Calibri</vt:lpstr>
      <vt:lpstr>Calibri Light</vt:lpstr>
      <vt:lpstr>Office Theme</vt:lpstr>
      <vt:lpstr> Living &amp; Parenting In A Sexualized (Confused) Culture</vt:lpstr>
      <vt:lpstr>Introduction</vt:lpstr>
      <vt:lpstr>PowerPoint Presentation</vt:lpstr>
      <vt:lpstr>Today’s Objectives</vt:lpstr>
      <vt:lpstr>www.TrustworthyWord.com/carl</vt:lpstr>
      <vt:lpstr>Why is sex education so important???</vt:lpstr>
      <vt:lpstr>My Life Priorities</vt:lpstr>
      <vt:lpstr>Sex Discussion Timeline</vt:lpstr>
      <vt:lpstr>Why are we here???</vt:lpstr>
      <vt:lpstr>PowerPoint Presentation</vt:lpstr>
      <vt:lpstr>Teen/Pre-marital Sexual Activity</vt:lpstr>
      <vt:lpstr>Sexually Transmitted Infections (STI’s)</vt:lpstr>
      <vt:lpstr>Unplanned Pregnancies</vt:lpstr>
      <vt:lpstr>Sexual Abuse, Harassment, &amp; Addictions</vt:lpstr>
      <vt:lpstr>Pornography</vt:lpstr>
      <vt:lpstr>More Porn Stats…</vt:lpstr>
      <vt:lpstr>Broken Relationships</vt:lpstr>
      <vt:lpstr>Sexual Confusion</vt:lpstr>
      <vt:lpstr>Americans' Self-Identification as LGBT, by Generation </vt:lpstr>
      <vt:lpstr>PowerPoint Presentation</vt:lpstr>
      <vt:lpstr>How Did Our Culture Get Here???</vt:lpstr>
      <vt:lpstr>The Big Picture</vt:lpstr>
      <vt:lpstr>PowerPoint Presentation</vt:lpstr>
      <vt:lpstr>PowerPoint Presentation</vt:lpstr>
      <vt:lpstr>Normal Puberty/Sexual Development</vt:lpstr>
      <vt:lpstr>PowerPoint Presentation</vt:lpstr>
      <vt:lpstr>Your Two Brains</vt:lpstr>
      <vt:lpstr>Normal Parent-Child Relationship Stages (aka “early brain development stages”)</vt:lpstr>
      <vt:lpstr>PowerPoint Presentation</vt:lpstr>
      <vt:lpstr>Current Methods of Sex Education</vt:lpstr>
      <vt:lpstr>PowerPoint Presentation</vt:lpstr>
      <vt:lpstr>PowerPoint Presentation</vt:lpstr>
      <vt:lpstr>PowerPoint Presentation</vt:lpstr>
      <vt:lpstr>“What should we teach our kids?”</vt:lpstr>
      <vt:lpstr>PowerPoint Presentation</vt:lpstr>
      <vt:lpstr>Sex Discussion Timeline</vt:lpstr>
      <vt:lpstr>Intentionality!</vt:lpstr>
      <vt:lpstr>PowerPoint Presentation</vt:lpstr>
      <vt:lpstr>Parenting Tips</vt:lpstr>
      <vt:lpstr>Sexual Discipleship</vt:lpstr>
      <vt:lpstr>“Paradigm Shifts”</vt:lpstr>
      <vt:lpstr>Dr. Howard Hendricks</vt:lpstr>
      <vt:lpstr>Parenting Resources</vt:lpstr>
      <vt:lpstr>Parenting Resources</vt:lpstr>
      <vt:lpstr>Spiritual Truths</vt:lpstr>
      <vt:lpstr>PowerPoint Presentation</vt:lpstr>
      <vt:lpstr>Bill Perkins</vt:lpstr>
      <vt:lpstr>Take-Home Points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&amp; Parenting In A Sexualized Culture</dc:title>
  <dc:creator>Leighton Carl</dc:creator>
  <cp:lastModifiedBy>Leighton Carl</cp:lastModifiedBy>
  <cp:revision>3</cp:revision>
  <dcterms:created xsi:type="dcterms:W3CDTF">2020-10-04T20:49:55Z</dcterms:created>
  <dcterms:modified xsi:type="dcterms:W3CDTF">2022-03-26T23:13:28Z</dcterms:modified>
</cp:coreProperties>
</file>